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4" r:id="rId2"/>
    <p:sldMasterId id="2147483686" r:id="rId3"/>
  </p:sldMasterIdLst>
  <p:notesMasterIdLst>
    <p:notesMasterId r:id="rId43"/>
  </p:notesMasterIdLst>
  <p:sldIdLst>
    <p:sldId id="256" r:id="rId4"/>
    <p:sldId id="257" r:id="rId5"/>
    <p:sldId id="258" r:id="rId6"/>
    <p:sldId id="261" r:id="rId7"/>
    <p:sldId id="315" r:id="rId8"/>
    <p:sldId id="316" r:id="rId9"/>
    <p:sldId id="317" r:id="rId10"/>
    <p:sldId id="318" r:id="rId11"/>
    <p:sldId id="319" r:id="rId12"/>
    <p:sldId id="320" r:id="rId13"/>
    <p:sldId id="321" r:id="rId14"/>
    <p:sldId id="268" r:id="rId15"/>
    <p:sldId id="269" r:id="rId16"/>
    <p:sldId id="270" r:id="rId17"/>
    <p:sldId id="271" r:id="rId18"/>
    <p:sldId id="272" r:id="rId19"/>
    <p:sldId id="273" r:id="rId20"/>
    <p:sldId id="274" r:id="rId21"/>
    <p:sldId id="322" r:id="rId22"/>
    <p:sldId id="277" r:id="rId23"/>
    <p:sldId id="282" r:id="rId24"/>
    <p:sldId id="287" r:id="rId25"/>
    <p:sldId id="288" r:id="rId26"/>
    <p:sldId id="296" r:id="rId27"/>
    <p:sldId id="299" r:id="rId28"/>
    <p:sldId id="300" r:id="rId29"/>
    <p:sldId id="301" r:id="rId30"/>
    <p:sldId id="302" r:id="rId31"/>
    <p:sldId id="303" r:id="rId32"/>
    <p:sldId id="311" r:id="rId33"/>
    <p:sldId id="312" r:id="rId34"/>
    <p:sldId id="313" r:id="rId35"/>
    <p:sldId id="324" r:id="rId36"/>
    <p:sldId id="305" r:id="rId37"/>
    <p:sldId id="306" r:id="rId38"/>
    <p:sldId id="308" r:id="rId39"/>
    <p:sldId id="309" r:id="rId40"/>
    <p:sldId id="298" r:id="rId41"/>
    <p:sldId id="314" r:id="rId42"/>
  </p:sldIdLst>
  <p:sldSz cx="12192000" cy="6858000"/>
  <p:notesSz cx="6858000" cy="9144000"/>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597A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AD29911-261B-459C-9CEE-077BF59585EC}"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zh-CN" altLang="en-US"/>
        </a:p>
      </dgm:t>
    </dgm:pt>
    <dgm:pt modelId="{CD83B7AC-2791-40C2-B055-E35208351833}">
      <dgm:prSet phldrT="[文本]" custT="1"/>
      <dgm:spPr/>
      <dgm:t>
        <a:bodyPr/>
        <a:lstStyle/>
        <a:p>
          <a:r>
            <a:rPr lang="zh-CN" altLang="en-US" sz="3200" b="1" dirty="0" smtClean="0">
              <a:latin typeface="+mn-ea"/>
              <a:ea typeface="+mn-ea"/>
              <a:sym typeface="+mn-ea"/>
            </a:rPr>
            <a:t>一、有机化学基础（客观题）</a:t>
          </a:r>
          <a:endParaRPr lang="zh-CN" altLang="en-US" sz="3200" b="1" dirty="0">
            <a:latin typeface="+mn-ea"/>
            <a:ea typeface="+mn-ea"/>
          </a:endParaRPr>
        </a:p>
      </dgm:t>
    </dgm:pt>
    <dgm:pt modelId="{34D92721-E64C-4E96-A719-F0403C87F6B2}" type="parTrans" cxnId="{AEA7A93B-EA75-44DC-985E-7F939017F677}">
      <dgm:prSet/>
      <dgm:spPr/>
      <dgm:t>
        <a:bodyPr/>
        <a:lstStyle/>
        <a:p>
          <a:endParaRPr lang="zh-CN" altLang="en-US" sz="3200" b="1">
            <a:latin typeface="+mn-ea"/>
            <a:ea typeface="+mn-ea"/>
          </a:endParaRPr>
        </a:p>
      </dgm:t>
    </dgm:pt>
    <dgm:pt modelId="{CC123BBB-D257-4CC8-8C20-49B1658F7DE2}" type="sibTrans" cxnId="{AEA7A93B-EA75-44DC-985E-7F939017F677}">
      <dgm:prSet/>
      <dgm:spPr/>
      <dgm:t>
        <a:bodyPr/>
        <a:lstStyle/>
        <a:p>
          <a:endParaRPr lang="zh-CN" altLang="en-US" sz="3200" b="1">
            <a:latin typeface="+mn-ea"/>
            <a:ea typeface="+mn-ea"/>
          </a:endParaRPr>
        </a:p>
      </dgm:t>
    </dgm:pt>
    <dgm:pt modelId="{C6B60607-34D3-44D2-A4CB-752FB691B9BF}">
      <dgm:prSet phldrT="[文本]" custT="1"/>
      <dgm:spPr>
        <a:solidFill>
          <a:schemeClr val="accent1">
            <a:lumMod val="25000"/>
          </a:schemeClr>
        </a:solidFill>
      </dgm:spPr>
      <dgm:t>
        <a:bodyPr/>
        <a:lstStyle/>
        <a:p>
          <a:r>
            <a:rPr lang="zh-CN" altLang="en-US" sz="3200" b="1" dirty="0" smtClean="0">
              <a:latin typeface="+mn-ea"/>
              <a:ea typeface="+mn-ea"/>
              <a:sym typeface="+mn-ea"/>
            </a:rPr>
            <a:t>二、工业流程题（主观题）</a:t>
          </a:r>
          <a:endParaRPr lang="zh-CN" altLang="en-US" sz="3200" b="1" dirty="0">
            <a:latin typeface="+mn-ea"/>
            <a:ea typeface="+mn-ea"/>
          </a:endParaRPr>
        </a:p>
      </dgm:t>
    </dgm:pt>
    <dgm:pt modelId="{64D8742A-7CD5-4041-9A9B-883D38208B48}" type="parTrans" cxnId="{EAFF0F25-1BA4-40C5-99CE-96A0A99F6B49}">
      <dgm:prSet/>
      <dgm:spPr/>
      <dgm:t>
        <a:bodyPr/>
        <a:lstStyle/>
        <a:p>
          <a:endParaRPr lang="zh-CN" altLang="en-US" sz="3200" b="1">
            <a:latin typeface="+mn-ea"/>
            <a:ea typeface="+mn-ea"/>
          </a:endParaRPr>
        </a:p>
      </dgm:t>
    </dgm:pt>
    <dgm:pt modelId="{3B52361E-C838-4166-8208-A1F4C745A640}" type="sibTrans" cxnId="{EAFF0F25-1BA4-40C5-99CE-96A0A99F6B49}">
      <dgm:prSet/>
      <dgm:spPr/>
      <dgm:t>
        <a:bodyPr/>
        <a:lstStyle/>
        <a:p>
          <a:endParaRPr lang="zh-CN" altLang="en-US" sz="3200" b="1">
            <a:latin typeface="+mn-ea"/>
            <a:ea typeface="+mn-ea"/>
          </a:endParaRPr>
        </a:p>
      </dgm:t>
    </dgm:pt>
    <dgm:pt modelId="{73708A3E-5608-4296-825E-A163DC6EAC58}" type="pres">
      <dgm:prSet presAssocID="{BAD29911-261B-459C-9CEE-077BF59585EC}" presName="linear" presStyleCnt="0">
        <dgm:presLayoutVars>
          <dgm:animLvl val="lvl"/>
          <dgm:resizeHandles val="exact"/>
        </dgm:presLayoutVars>
      </dgm:prSet>
      <dgm:spPr/>
      <dgm:t>
        <a:bodyPr/>
        <a:lstStyle/>
        <a:p>
          <a:endParaRPr lang="zh-CN" altLang="en-US"/>
        </a:p>
      </dgm:t>
    </dgm:pt>
    <dgm:pt modelId="{8C43E45C-8FC3-4D9F-ACB6-5607BEE891E5}" type="pres">
      <dgm:prSet presAssocID="{CD83B7AC-2791-40C2-B055-E35208351833}" presName="parentText" presStyleLbl="node1" presStyleIdx="0" presStyleCnt="2" custLinFactY="-15748" custLinFactNeighborX="-240" custLinFactNeighborY="-100000">
        <dgm:presLayoutVars>
          <dgm:chMax val="0"/>
          <dgm:bulletEnabled val="1"/>
        </dgm:presLayoutVars>
      </dgm:prSet>
      <dgm:spPr/>
      <dgm:t>
        <a:bodyPr/>
        <a:lstStyle/>
        <a:p>
          <a:endParaRPr lang="zh-CN" altLang="en-US"/>
        </a:p>
      </dgm:t>
    </dgm:pt>
    <dgm:pt modelId="{DCD74173-EAB8-4AC8-A068-77D27C9358AC}" type="pres">
      <dgm:prSet presAssocID="{CC123BBB-D257-4CC8-8C20-49B1658F7DE2}" presName="spacer" presStyleCnt="0"/>
      <dgm:spPr/>
    </dgm:pt>
    <dgm:pt modelId="{E1123938-746A-4C9C-B958-689C3C3A79DB}" type="pres">
      <dgm:prSet presAssocID="{C6B60607-34D3-44D2-A4CB-752FB691B9BF}" presName="parentText" presStyleLbl="node1" presStyleIdx="1" presStyleCnt="2">
        <dgm:presLayoutVars>
          <dgm:chMax val="0"/>
          <dgm:bulletEnabled val="1"/>
        </dgm:presLayoutVars>
      </dgm:prSet>
      <dgm:spPr/>
      <dgm:t>
        <a:bodyPr/>
        <a:lstStyle/>
        <a:p>
          <a:endParaRPr lang="zh-CN" altLang="en-US"/>
        </a:p>
      </dgm:t>
    </dgm:pt>
  </dgm:ptLst>
  <dgm:cxnLst>
    <dgm:cxn modelId="{85EF11A1-D2A5-41E1-8E78-C22171EFF5F9}" type="presOf" srcId="{BAD29911-261B-459C-9CEE-077BF59585EC}" destId="{73708A3E-5608-4296-825E-A163DC6EAC58}" srcOrd="0" destOrd="0" presId="urn:microsoft.com/office/officeart/2005/8/layout/vList2"/>
    <dgm:cxn modelId="{EAFF0F25-1BA4-40C5-99CE-96A0A99F6B49}" srcId="{BAD29911-261B-459C-9CEE-077BF59585EC}" destId="{C6B60607-34D3-44D2-A4CB-752FB691B9BF}" srcOrd="1" destOrd="0" parTransId="{64D8742A-7CD5-4041-9A9B-883D38208B48}" sibTransId="{3B52361E-C838-4166-8208-A1F4C745A640}"/>
    <dgm:cxn modelId="{4DDF559B-DD60-45CF-AC3D-632D250C53E7}" type="presOf" srcId="{CD83B7AC-2791-40C2-B055-E35208351833}" destId="{8C43E45C-8FC3-4D9F-ACB6-5607BEE891E5}" srcOrd="0" destOrd="0" presId="urn:microsoft.com/office/officeart/2005/8/layout/vList2"/>
    <dgm:cxn modelId="{AEA7A93B-EA75-44DC-985E-7F939017F677}" srcId="{BAD29911-261B-459C-9CEE-077BF59585EC}" destId="{CD83B7AC-2791-40C2-B055-E35208351833}" srcOrd="0" destOrd="0" parTransId="{34D92721-E64C-4E96-A719-F0403C87F6B2}" sibTransId="{CC123BBB-D257-4CC8-8C20-49B1658F7DE2}"/>
    <dgm:cxn modelId="{32D4BDEF-2E15-46D0-A0E4-C42029A014C8}" type="presOf" srcId="{C6B60607-34D3-44D2-A4CB-752FB691B9BF}" destId="{E1123938-746A-4C9C-B958-689C3C3A79DB}" srcOrd="0" destOrd="0" presId="urn:microsoft.com/office/officeart/2005/8/layout/vList2"/>
    <dgm:cxn modelId="{91C1D9E8-38E3-43A8-A65F-C4712A6838EE}" type="presParOf" srcId="{73708A3E-5608-4296-825E-A163DC6EAC58}" destId="{8C43E45C-8FC3-4D9F-ACB6-5607BEE891E5}" srcOrd="0" destOrd="0" presId="urn:microsoft.com/office/officeart/2005/8/layout/vList2"/>
    <dgm:cxn modelId="{CD08CD58-B3E4-49C6-A85C-9AC652C91A3D}" type="presParOf" srcId="{73708A3E-5608-4296-825E-A163DC6EAC58}" destId="{DCD74173-EAB8-4AC8-A068-77D27C9358AC}" srcOrd="1" destOrd="0" presId="urn:microsoft.com/office/officeart/2005/8/layout/vList2"/>
    <dgm:cxn modelId="{D5A1CC74-BEF2-420E-B67E-9A26393218EF}" type="presParOf" srcId="{73708A3E-5608-4296-825E-A163DC6EAC58}" destId="{E1123938-746A-4C9C-B958-689C3C3A79D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39F82C3-379C-4DFA-A1CD-0185DB77C008}"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zh-CN" altLang="en-US"/>
        </a:p>
      </dgm:t>
    </dgm:pt>
    <dgm:pt modelId="{27046771-D9B7-4E68-A8B2-EC7E8E1BE92E}">
      <dgm:prSet phldrT="[文本]"/>
      <dgm:spPr/>
      <dgm:t>
        <a:bodyPr/>
        <a:lstStyle/>
        <a:p>
          <a:r>
            <a:rPr lang="en-US" altLang="zh-CN" b="1" dirty="0" smtClean="0"/>
            <a:t>Part 1 </a:t>
          </a:r>
          <a:r>
            <a:rPr lang="zh-CN" altLang="en-US" b="1" dirty="0" smtClean="0"/>
            <a:t>三年</a:t>
          </a:r>
          <a:r>
            <a:rPr lang="zh-CN" altLang="en-US" b="1" dirty="0"/>
            <a:t>高考试题分析</a:t>
          </a:r>
        </a:p>
      </dgm:t>
    </dgm:pt>
    <dgm:pt modelId="{B3F00990-FBE8-4CF9-8615-05000D029D67}" type="parTrans" cxnId="{DFB405D0-D1CE-4AF9-97FB-57336843A7CD}">
      <dgm:prSet/>
      <dgm:spPr/>
      <dgm:t>
        <a:bodyPr/>
        <a:lstStyle/>
        <a:p>
          <a:endParaRPr lang="zh-CN" altLang="en-US" b="1"/>
        </a:p>
      </dgm:t>
    </dgm:pt>
    <dgm:pt modelId="{4F4C758B-C448-492A-891E-0137961BE792}" type="sibTrans" cxnId="{DFB405D0-D1CE-4AF9-97FB-57336843A7CD}">
      <dgm:prSet/>
      <dgm:spPr/>
      <dgm:t>
        <a:bodyPr/>
        <a:lstStyle/>
        <a:p>
          <a:endParaRPr lang="zh-CN" altLang="en-US" b="1"/>
        </a:p>
      </dgm:t>
    </dgm:pt>
    <dgm:pt modelId="{E74A443A-DCA9-4105-A1F3-E9873C3813F9}">
      <dgm:prSet phldrT="[文本]"/>
      <dgm:spPr>
        <a:solidFill>
          <a:schemeClr val="accent1">
            <a:lumMod val="25000"/>
          </a:schemeClr>
        </a:solidFill>
      </dgm:spPr>
      <dgm:t>
        <a:bodyPr/>
        <a:lstStyle/>
        <a:p>
          <a:r>
            <a:rPr lang="en-US" altLang="zh-CN" b="1" dirty="0" smtClean="0"/>
            <a:t>Part 2 </a:t>
          </a:r>
          <a:r>
            <a:rPr lang="zh-CN" altLang="en-US" b="1" dirty="0" smtClean="0"/>
            <a:t>我</a:t>
          </a:r>
          <a:r>
            <a:rPr lang="zh-CN" altLang="en-US" b="1" dirty="0"/>
            <a:t>校原创</a:t>
          </a:r>
          <a:r>
            <a:rPr lang="zh-CN" altLang="en-US" b="1" dirty="0" smtClean="0"/>
            <a:t>题双向</a:t>
          </a:r>
          <a:r>
            <a:rPr lang="zh-CN" altLang="en-US" b="1" dirty="0"/>
            <a:t>细目表展示</a:t>
          </a:r>
        </a:p>
      </dgm:t>
    </dgm:pt>
    <dgm:pt modelId="{C5B4E8CD-0673-4711-8B02-A16B4AB84480}" type="parTrans" cxnId="{0BE5E34E-CCAC-4553-BD47-F2406EF7638E}">
      <dgm:prSet/>
      <dgm:spPr/>
      <dgm:t>
        <a:bodyPr/>
        <a:lstStyle/>
        <a:p>
          <a:endParaRPr lang="zh-CN" altLang="en-US" b="1"/>
        </a:p>
      </dgm:t>
    </dgm:pt>
    <dgm:pt modelId="{D2482D25-30DB-4274-B124-38D86A714932}" type="sibTrans" cxnId="{0BE5E34E-CCAC-4553-BD47-F2406EF7638E}">
      <dgm:prSet/>
      <dgm:spPr/>
      <dgm:t>
        <a:bodyPr/>
        <a:lstStyle/>
        <a:p>
          <a:endParaRPr lang="zh-CN" altLang="en-US" b="1"/>
        </a:p>
      </dgm:t>
    </dgm:pt>
    <dgm:pt modelId="{440796C2-C9EE-467C-A843-6BBC465F2385}">
      <dgm:prSet phldrT="[文本]"/>
      <dgm:spPr>
        <a:solidFill>
          <a:schemeClr val="accent3">
            <a:lumMod val="50000"/>
          </a:schemeClr>
        </a:solidFill>
      </dgm:spPr>
      <dgm:t>
        <a:bodyPr/>
        <a:lstStyle/>
        <a:p>
          <a:r>
            <a:rPr lang="en-US" altLang="zh-CN" b="1" dirty="0" smtClean="0"/>
            <a:t>Part 3 </a:t>
          </a:r>
          <a:r>
            <a:rPr lang="zh-CN" altLang="en-US" b="1" dirty="0" smtClean="0"/>
            <a:t>我校原创题解读</a:t>
          </a:r>
          <a:endParaRPr lang="zh-CN" altLang="en-US" b="1" dirty="0"/>
        </a:p>
      </dgm:t>
    </dgm:pt>
    <dgm:pt modelId="{455DF752-74A5-41C4-93D7-484343E06150}" type="parTrans" cxnId="{83127B35-5D3B-45C1-9B0E-EC6EA803B792}">
      <dgm:prSet/>
      <dgm:spPr/>
      <dgm:t>
        <a:bodyPr/>
        <a:lstStyle/>
        <a:p>
          <a:endParaRPr lang="zh-CN" altLang="en-US" b="1"/>
        </a:p>
      </dgm:t>
    </dgm:pt>
    <dgm:pt modelId="{32B74BC5-704C-4D8A-9694-E844ACD1AC23}" type="sibTrans" cxnId="{83127B35-5D3B-45C1-9B0E-EC6EA803B792}">
      <dgm:prSet/>
      <dgm:spPr/>
      <dgm:t>
        <a:bodyPr/>
        <a:lstStyle/>
        <a:p>
          <a:endParaRPr lang="zh-CN" altLang="en-US" b="1"/>
        </a:p>
      </dgm:t>
    </dgm:pt>
    <dgm:pt modelId="{43495289-6AA0-423A-9B58-C2D5E46F3877}" type="pres">
      <dgm:prSet presAssocID="{F39F82C3-379C-4DFA-A1CD-0185DB77C008}" presName="linear" presStyleCnt="0">
        <dgm:presLayoutVars>
          <dgm:dir/>
          <dgm:animLvl val="lvl"/>
          <dgm:resizeHandles val="exact"/>
        </dgm:presLayoutVars>
      </dgm:prSet>
      <dgm:spPr/>
      <dgm:t>
        <a:bodyPr/>
        <a:lstStyle/>
        <a:p>
          <a:endParaRPr lang="zh-CN" altLang="en-US"/>
        </a:p>
      </dgm:t>
    </dgm:pt>
    <dgm:pt modelId="{D0C2F745-778B-46F4-887F-F5262E338B08}" type="pres">
      <dgm:prSet presAssocID="{27046771-D9B7-4E68-A8B2-EC7E8E1BE92E}" presName="parentLin" presStyleCnt="0"/>
      <dgm:spPr/>
      <dgm:t>
        <a:bodyPr/>
        <a:lstStyle/>
        <a:p>
          <a:endParaRPr lang="zh-CN" altLang="en-US"/>
        </a:p>
      </dgm:t>
    </dgm:pt>
    <dgm:pt modelId="{81C25E74-8542-471A-9C95-6876F1B5B8EA}" type="pres">
      <dgm:prSet presAssocID="{27046771-D9B7-4E68-A8B2-EC7E8E1BE92E}" presName="parentLeftMargin" presStyleLbl="node1" presStyleIdx="0" presStyleCnt="3"/>
      <dgm:spPr/>
      <dgm:t>
        <a:bodyPr/>
        <a:lstStyle/>
        <a:p>
          <a:endParaRPr lang="zh-CN" altLang="en-US"/>
        </a:p>
      </dgm:t>
    </dgm:pt>
    <dgm:pt modelId="{CC05C20B-C3CF-4317-AE38-618E052FD5F3}" type="pres">
      <dgm:prSet presAssocID="{27046771-D9B7-4E68-A8B2-EC7E8E1BE92E}" presName="parentText" presStyleLbl="node1" presStyleIdx="0" presStyleCnt="3">
        <dgm:presLayoutVars>
          <dgm:chMax val="0"/>
          <dgm:bulletEnabled val="1"/>
        </dgm:presLayoutVars>
      </dgm:prSet>
      <dgm:spPr/>
      <dgm:t>
        <a:bodyPr/>
        <a:lstStyle/>
        <a:p>
          <a:endParaRPr lang="zh-CN" altLang="en-US"/>
        </a:p>
      </dgm:t>
    </dgm:pt>
    <dgm:pt modelId="{DE33CDDF-16FD-4927-AB29-06F191C5BA5A}" type="pres">
      <dgm:prSet presAssocID="{27046771-D9B7-4E68-A8B2-EC7E8E1BE92E}" presName="negativeSpace" presStyleCnt="0"/>
      <dgm:spPr/>
      <dgm:t>
        <a:bodyPr/>
        <a:lstStyle/>
        <a:p>
          <a:endParaRPr lang="zh-CN" altLang="en-US"/>
        </a:p>
      </dgm:t>
    </dgm:pt>
    <dgm:pt modelId="{041545C7-ECF2-4919-A2C4-CECB6907AAC4}" type="pres">
      <dgm:prSet presAssocID="{27046771-D9B7-4E68-A8B2-EC7E8E1BE92E}" presName="childText" presStyleLbl="conFgAcc1" presStyleIdx="0" presStyleCnt="3">
        <dgm:presLayoutVars>
          <dgm:bulletEnabled val="1"/>
        </dgm:presLayoutVars>
      </dgm:prSet>
      <dgm:spPr/>
      <dgm:t>
        <a:bodyPr/>
        <a:lstStyle/>
        <a:p>
          <a:endParaRPr lang="zh-CN" altLang="en-US"/>
        </a:p>
      </dgm:t>
    </dgm:pt>
    <dgm:pt modelId="{F2E57877-6730-4054-840D-E68EC8791B01}" type="pres">
      <dgm:prSet presAssocID="{4F4C758B-C448-492A-891E-0137961BE792}" presName="spaceBetweenRectangles" presStyleCnt="0"/>
      <dgm:spPr/>
      <dgm:t>
        <a:bodyPr/>
        <a:lstStyle/>
        <a:p>
          <a:endParaRPr lang="zh-CN" altLang="en-US"/>
        </a:p>
      </dgm:t>
    </dgm:pt>
    <dgm:pt modelId="{901EFE8A-25CF-4DCD-97B5-0B6629C85F33}" type="pres">
      <dgm:prSet presAssocID="{E74A443A-DCA9-4105-A1F3-E9873C3813F9}" presName="parentLin" presStyleCnt="0"/>
      <dgm:spPr/>
      <dgm:t>
        <a:bodyPr/>
        <a:lstStyle/>
        <a:p>
          <a:endParaRPr lang="zh-CN" altLang="en-US"/>
        </a:p>
      </dgm:t>
    </dgm:pt>
    <dgm:pt modelId="{E5FB0673-628D-4EC9-8487-F13E7553319E}" type="pres">
      <dgm:prSet presAssocID="{E74A443A-DCA9-4105-A1F3-E9873C3813F9}" presName="parentLeftMargin" presStyleLbl="node1" presStyleIdx="0" presStyleCnt="3"/>
      <dgm:spPr/>
      <dgm:t>
        <a:bodyPr/>
        <a:lstStyle/>
        <a:p>
          <a:endParaRPr lang="zh-CN" altLang="en-US"/>
        </a:p>
      </dgm:t>
    </dgm:pt>
    <dgm:pt modelId="{92A07640-11AC-497D-BF3E-3224FAE4CE86}" type="pres">
      <dgm:prSet presAssocID="{E74A443A-DCA9-4105-A1F3-E9873C3813F9}" presName="parentText" presStyleLbl="node1" presStyleIdx="1" presStyleCnt="3">
        <dgm:presLayoutVars>
          <dgm:chMax val="0"/>
          <dgm:bulletEnabled val="1"/>
        </dgm:presLayoutVars>
      </dgm:prSet>
      <dgm:spPr/>
      <dgm:t>
        <a:bodyPr/>
        <a:lstStyle/>
        <a:p>
          <a:endParaRPr lang="zh-CN" altLang="en-US"/>
        </a:p>
      </dgm:t>
    </dgm:pt>
    <dgm:pt modelId="{3A98372F-69A8-45DA-BF5A-E999F5E9F9C7}" type="pres">
      <dgm:prSet presAssocID="{E74A443A-DCA9-4105-A1F3-E9873C3813F9}" presName="negativeSpace" presStyleCnt="0"/>
      <dgm:spPr/>
      <dgm:t>
        <a:bodyPr/>
        <a:lstStyle/>
        <a:p>
          <a:endParaRPr lang="zh-CN" altLang="en-US"/>
        </a:p>
      </dgm:t>
    </dgm:pt>
    <dgm:pt modelId="{189A19E5-3DCF-4CFF-9093-270EBCBD5771}" type="pres">
      <dgm:prSet presAssocID="{E74A443A-DCA9-4105-A1F3-E9873C3813F9}" presName="childText" presStyleLbl="conFgAcc1" presStyleIdx="1" presStyleCnt="3">
        <dgm:presLayoutVars>
          <dgm:bulletEnabled val="1"/>
        </dgm:presLayoutVars>
      </dgm:prSet>
      <dgm:spPr/>
      <dgm:t>
        <a:bodyPr/>
        <a:lstStyle/>
        <a:p>
          <a:endParaRPr lang="zh-CN" altLang="en-US"/>
        </a:p>
      </dgm:t>
    </dgm:pt>
    <dgm:pt modelId="{D78FDC91-5344-4BC1-A7D9-7AC0CD0AF771}" type="pres">
      <dgm:prSet presAssocID="{D2482D25-30DB-4274-B124-38D86A714932}" presName="spaceBetweenRectangles" presStyleCnt="0"/>
      <dgm:spPr/>
      <dgm:t>
        <a:bodyPr/>
        <a:lstStyle/>
        <a:p>
          <a:endParaRPr lang="zh-CN" altLang="en-US"/>
        </a:p>
      </dgm:t>
    </dgm:pt>
    <dgm:pt modelId="{DD072D41-9A17-4CF6-B52D-6163B7BF1637}" type="pres">
      <dgm:prSet presAssocID="{440796C2-C9EE-467C-A843-6BBC465F2385}" presName="parentLin" presStyleCnt="0"/>
      <dgm:spPr/>
      <dgm:t>
        <a:bodyPr/>
        <a:lstStyle/>
        <a:p>
          <a:endParaRPr lang="zh-CN" altLang="en-US"/>
        </a:p>
      </dgm:t>
    </dgm:pt>
    <dgm:pt modelId="{E393CD9A-8B93-4174-AE6D-3C83EF0DC06F}" type="pres">
      <dgm:prSet presAssocID="{440796C2-C9EE-467C-A843-6BBC465F2385}" presName="parentLeftMargin" presStyleLbl="node1" presStyleIdx="1" presStyleCnt="3"/>
      <dgm:spPr/>
      <dgm:t>
        <a:bodyPr/>
        <a:lstStyle/>
        <a:p>
          <a:endParaRPr lang="zh-CN" altLang="en-US"/>
        </a:p>
      </dgm:t>
    </dgm:pt>
    <dgm:pt modelId="{B01B58A8-FBA2-40B9-9DA7-5C89EFD85992}" type="pres">
      <dgm:prSet presAssocID="{440796C2-C9EE-467C-A843-6BBC465F2385}" presName="parentText" presStyleLbl="node1" presStyleIdx="2" presStyleCnt="3">
        <dgm:presLayoutVars>
          <dgm:chMax val="0"/>
          <dgm:bulletEnabled val="1"/>
        </dgm:presLayoutVars>
      </dgm:prSet>
      <dgm:spPr/>
      <dgm:t>
        <a:bodyPr/>
        <a:lstStyle/>
        <a:p>
          <a:endParaRPr lang="zh-CN" altLang="en-US"/>
        </a:p>
      </dgm:t>
    </dgm:pt>
    <dgm:pt modelId="{B46D277E-F12C-4E53-B283-494EE2AA25F9}" type="pres">
      <dgm:prSet presAssocID="{440796C2-C9EE-467C-A843-6BBC465F2385}" presName="negativeSpace" presStyleCnt="0"/>
      <dgm:spPr/>
      <dgm:t>
        <a:bodyPr/>
        <a:lstStyle/>
        <a:p>
          <a:endParaRPr lang="zh-CN" altLang="en-US"/>
        </a:p>
      </dgm:t>
    </dgm:pt>
    <dgm:pt modelId="{27E117E5-C85C-49CC-99CD-A2980B2BF8FC}" type="pres">
      <dgm:prSet presAssocID="{440796C2-C9EE-467C-A843-6BBC465F2385}" presName="childText" presStyleLbl="conFgAcc1" presStyleIdx="2" presStyleCnt="3">
        <dgm:presLayoutVars>
          <dgm:bulletEnabled val="1"/>
        </dgm:presLayoutVars>
      </dgm:prSet>
      <dgm:spPr/>
      <dgm:t>
        <a:bodyPr/>
        <a:lstStyle/>
        <a:p>
          <a:endParaRPr lang="zh-CN" altLang="en-US"/>
        </a:p>
      </dgm:t>
    </dgm:pt>
  </dgm:ptLst>
  <dgm:cxnLst>
    <dgm:cxn modelId="{AD326C7B-071B-47CA-822D-A7BF45E2A039}" type="presOf" srcId="{E74A443A-DCA9-4105-A1F3-E9873C3813F9}" destId="{92A07640-11AC-497D-BF3E-3224FAE4CE86}" srcOrd="1" destOrd="0" presId="urn:microsoft.com/office/officeart/2005/8/layout/list1"/>
    <dgm:cxn modelId="{1B8A20D6-28A6-4950-9896-CB82A8B9C3C7}" type="presOf" srcId="{440796C2-C9EE-467C-A843-6BBC465F2385}" destId="{B01B58A8-FBA2-40B9-9DA7-5C89EFD85992}" srcOrd="1" destOrd="0" presId="urn:microsoft.com/office/officeart/2005/8/layout/list1"/>
    <dgm:cxn modelId="{2451B8AE-9352-4267-836B-F697E51213D6}" type="presOf" srcId="{E74A443A-DCA9-4105-A1F3-E9873C3813F9}" destId="{E5FB0673-628D-4EC9-8487-F13E7553319E}" srcOrd="0" destOrd="0" presId="urn:microsoft.com/office/officeart/2005/8/layout/list1"/>
    <dgm:cxn modelId="{BDAC86F8-31DD-40BB-ADAC-07A405F4C55B}" type="presOf" srcId="{27046771-D9B7-4E68-A8B2-EC7E8E1BE92E}" destId="{CC05C20B-C3CF-4317-AE38-618E052FD5F3}" srcOrd="1" destOrd="0" presId="urn:microsoft.com/office/officeart/2005/8/layout/list1"/>
    <dgm:cxn modelId="{0BE5E34E-CCAC-4553-BD47-F2406EF7638E}" srcId="{F39F82C3-379C-4DFA-A1CD-0185DB77C008}" destId="{E74A443A-DCA9-4105-A1F3-E9873C3813F9}" srcOrd="1" destOrd="0" parTransId="{C5B4E8CD-0673-4711-8B02-A16B4AB84480}" sibTransId="{D2482D25-30DB-4274-B124-38D86A714932}"/>
    <dgm:cxn modelId="{62C82D61-B9C8-4E8E-A8B0-8468DB0DA618}" type="presOf" srcId="{F39F82C3-379C-4DFA-A1CD-0185DB77C008}" destId="{43495289-6AA0-423A-9B58-C2D5E46F3877}" srcOrd="0" destOrd="0" presId="urn:microsoft.com/office/officeart/2005/8/layout/list1"/>
    <dgm:cxn modelId="{A3F9DB2C-6763-46CE-91EA-4E8E0D48D16C}" type="presOf" srcId="{27046771-D9B7-4E68-A8B2-EC7E8E1BE92E}" destId="{81C25E74-8542-471A-9C95-6876F1B5B8EA}" srcOrd="0" destOrd="0" presId="urn:microsoft.com/office/officeart/2005/8/layout/list1"/>
    <dgm:cxn modelId="{48EA321C-E521-474B-AD87-84357903CDB4}" type="presOf" srcId="{440796C2-C9EE-467C-A843-6BBC465F2385}" destId="{E393CD9A-8B93-4174-AE6D-3C83EF0DC06F}" srcOrd="0" destOrd="0" presId="urn:microsoft.com/office/officeart/2005/8/layout/list1"/>
    <dgm:cxn modelId="{83127B35-5D3B-45C1-9B0E-EC6EA803B792}" srcId="{F39F82C3-379C-4DFA-A1CD-0185DB77C008}" destId="{440796C2-C9EE-467C-A843-6BBC465F2385}" srcOrd="2" destOrd="0" parTransId="{455DF752-74A5-41C4-93D7-484343E06150}" sibTransId="{32B74BC5-704C-4D8A-9694-E844ACD1AC23}"/>
    <dgm:cxn modelId="{DFB405D0-D1CE-4AF9-97FB-57336843A7CD}" srcId="{F39F82C3-379C-4DFA-A1CD-0185DB77C008}" destId="{27046771-D9B7-4E68-A8B2-EC7E8E1BE92E}" srcOrd="0" destOrd="0" parTransId="{B3F00990-FBE8-4CF9-8615-05000D029D67}" sibTransId="{4F4C758B-C448-492A-891E-0137961BE792}"/>
    <dgm:cxn modelId="{F9B95441-2B59-4FE2-998E-1049F1D520C4}" type="presParOf" srcId="{43495289-6AA0-423A-9B58-C2D5E46F3877}" destId="{D0C2F745-778B-46F4-887F-F5262E338B08}" srcOrd="0" destOrd="0" presId="urn:microsoft.com/office/officeart/2005/8/layout/list1"/>
    <dgm:cxn modelId="{AE3548AC-667D-477A-BF20-37C853642653}" type="presParOf" srcId="{D0C2F745-778B-46F4-887F-F5262E338B08}" destId="{81C25E74-8542-471A-9C95-6876F1B5B8EA}" srcOrd="0" destOrd="0" presId="urn:microsoft.com/office/officeart/2005/8/layout/list1"/>
    <dgm:cxn modelId="{E87F18A9-2077-4A5B-A1F0-BEBD956AC9BF}" type="presParOf" srcId="{D0C2F745-778B-46F4-887F-F5262E338B08}" destId="{CC05C20B-C3CF-4317-AE38-618E052FD5F3}" srcOrd="1" destOrd="0" presId="urn:microsoft.com/office/officeart/2005/8/layout/list1"/>
    <dgm:cxn modelId="{DACACA9A-2F4E-4036-9412-70E772E652B8}" type="presParOf" srcId="{43495289-6AA0-423A-9B58-C2D5E46F3877}" destId="{DE33CDDF-16FD-4927-AB29-06F191C5BA5A}" srcOrd="1" destOrd="0" presId="urn:microsoft.com/office/officeart/2005/8/layout/list1"/>
    <dgm:cxn modelId="{1A486CA9-534B-4FF8-90C6-80508C35BF6C}" type="presParOf" srcId="{43495289-6AA0-423A-9B58-C2D5E46F3877}" destId="{041545C7-ECF2-4919-A2C4-CECB6907AAC4}" srcOrd="2" destOrd="0" presId="urn:microsoft.com/office/officeart/2005/8/layout/list1"/>
    <dgm:cxn modelId="{1E5CB3F4-C98D-4EA9-8CD7-0323D4C603E1}" type="presParOf" srcId="{43495289-6AA0-423A-9B58-C2D5E46F3877}" destId="{F2E57877-6730-4054-840D-E68EC8791B01}" srcOrd="3" destOrd="0" presId="urn:microsoft.com/office/officeart/2005/8/layout/list1"/>
    <dgm:cxn modelId="{3FA93CE5-E50B-407B-949D-92A560A91944}" type="presParOf" srcId="{43495289-6AA0-423A-9B58-C2D5E46F3877}" destId="{901EFE8A-25CF-4DCD-97B5-0B6629C85F33}" srcOrd="4" destOrd="0" presId="urn:microsoft.com/office/officeart/2005/8/layout/list1"/>
    <dgm:cxn modelId="{3627D50F-1C1A-4B5D-BE1F-549D2C4FD563}" type="presParOf" srcId="{901EFE8A-25CF-4DCD-97B5-0B6629C85F33}" destId="{E5FB0673-628D-4EC9-8487-F13E7553319E}" srcOrd="0" destOrd="0" presId="urn:microsoft.com/office/officeart/2005/8/layout/list1"/>
    <dgm:cxn modelId="{22831BA4-085C-422F-9E84-FB896CBB863D}" type="presParOf" srcId="{901EFE8A-25CF-4DCD-97B5-0B6629C85F33}" destId="{92A07640-11AC-497D-BF3E-3224FAE4CE86}" srcOrd="1" destOrd="0" presId="urn:microsoft.com/office/officeart/2005/8/layout/list1"/>
    <dgm:cxn modelId="{657D7B42-0579-4EA8-ABF8-9D4BFFC48525}" type="presParOf" srcId="{43495289-6AA0-423A-9B58-C2D5E46F3877}" destId="{3A98372F-69A8-45DA-BF5A-E999F5E9F9C7}" srcOrd="5" destOrd="0" presId="urn:microsoft.com/office/officeart/2005/8/layout/list1"/>
    <dgm:cxn modelId="{3C9E1290-2C93-4B1D-BD90-410DED57CD0F}" type="presParOf" srcId="{43495289-6AA0-423A-9B58-C2D5E46F3877}" destId="{189A19E5-3DCF-4CFF-9093-270EBCBD5771}" srcOrd="6" destOrd="0" presId="urn:microsoft.com/office/officeart/2005/8/layout/list1"/>
    <dgm:cxn modelId="{004E95F3-9EFA-4739-BB8B-D00F867CE987}" type="presParOf" srcId="{43495289-6AA0-423A-9B58-C2D5E46F3877}" destId="{D78FDC91-5344-4BC1-A7D9-7AC0CD0AF771}" srcOrd="7" destOrd="0" presId="urn:microsoft.com/office/officeart/2005/8/layout/list1"/>
    <dgm:cxn modelId="{85E5F0BC-A14D-4506-93DD-2F43E2C8E44B}" type="presParOf" srcId="{43495289-6AA0-423A-9B58-C2D5E46F3877}" destId="{DD072D41-9A17-4CF6-B52D-6163B7BF1637}" srcOrd="8" destOrd="0" presId="urn:microsoft.com/office/officeart/2005/8/layout/list1"/>
    <dgm:cxn modelId="{DCBDB4CC-4E8D-4489-96DF-679AFE74E774}" type="presParOf" srcId="{DD072D41-9A17-4CF6-B52D-6163B7BF1637}" destId="{E393CD9A-8B93-4174-AE6D-3C83EF0DC06F}" srcOrd="0" destOrd="0" presId="urn:microsoft.com/office/officeart/2005/8/layout/list1"/>
    <dgm:cxn modelId="{708C85A9-8ACB-4172-B5A5-701B2835C470}" type="presParOf" srcId="{DD072D41-9A17-4CF6-B52D-6163B7BF1637}" destId="{B01B58A8-FBA2-40B9-9DA7-5C89EFD85992}" srcOrd="1" destOrd="0" presId="urn:microsoft.com/office/officeart/2005/8/layout/list1"/>
    <dgm:cxn modelId="{DB4A845D-B00F-47F8-A16F-8BFBC5D2ED04}" type="presParOf" srcId="{43495289-6AA0-423A-9B58-C2D5E46F3877}" destId="{B46D277E-F12C-4E53-B283-494EE2AA25F9}" srcOrd="9" destOrd="0" presId="urn:microsoft.com/office/officeart/2005/8/layout/list1"/>
    <dgm:cxn modelId="{1632BE42-53B2-494A-A41E-6C2D4F213D4A}" type="presParOf" srcId="{43495289-6AA0-423A-9B58-C2D5E46F3877}" destId="{27E117E5-C85C-49CC-99CD-A2980B2BF8FC}"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39F82C3-379C-4DFA-A1CD-0185DB77C008}"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zh-CN" altLang="en-US"/>
        </a:p>
      </dgm:t>
    </dgm:pt>
    <dgm:pt modelId="{27046771-D9B7-4E68-A8B2-EC7E8E1BE92E}">
      <dgm:prSet phldrT="[文本]"/>
      <dgm:spPr/>
      <dgm:t>
        <a:bodyPr/>
        <a:lstStyle/>
        <a:p>
          <a:r>
            <a:rPr lang="en-US" altLang="zh-CN" b="1" dirty="0" smtClean="0"/>
            <a:t>Part 1 </a:t>
          </a:r>
          <a:r>
            <a:rPr lang="zh-CN" altLang="en-US" b="1" dirty="0" smtClean="0"/>
            <a:t>三年</a:t>
          </a:r>
          <a:r>
            <a:rPr lang="zh-CN" altLang="en-US" b="1" dirty="0"/>
            <a:t>高考试题分析</a:t>
          </a:r>
        </a:p>
      </dgm:t>
    </dgm:pt>
    <dgm:pt modelId="{B3F00990-FBE8-4CF9-8615-05000D029D67}" type="parTrans" cxnId="{DFB405D0-D1CE-4AF9-97FB-57336843A7CD}">
      <dgm:prSet/>
      <dgm:spPr/>
      <dgm:t>
        <a:bodyPr/>
        <a:lstStyle/>
        <a:p>
          <a:endParaRPr lang="zh-CN" altLang="en-US" b="1"/>
        </a:p>
      </dgm:t>
    </dgm:pt>
    <dgm:pt modelId="{4F4C758B-C448-492A-891E-0137961BE792}" type="sibTrans" cxnId="{DFB405D0-D1CE-4AF9-97FB-57336843A7CD}">
      <dgm:prSet/>
      <dgm:spPr/>
      <dgm:t>
        <a:bodyPr/>
        <a:lstStyle/>
        <a:p>
          <a:endParaRPr lang="zh-CN" altLang="en-US" b="1"/>
        </a:p>
      </dgm:t>
    </dgm:pt>
    <dgm:pt modelId="{E74A443A-DCA9-4105-A1F3-E9873C3813F9}">
      <dgm:prSet phldrT="[文本]"/>
      <dgm:spPr>
        <a:solidFill>
          <a:schemeClr val="accent1">
            <a:lumMod val="25000"/>
          </a:schemeClr>
        </a:solidFill>
      </dgm:spPr>
      <dgm:t>
        <a:bodyPr/>
        <a:lstStyle/>
        <a:p>
          <a:r>
            <a:rPr lang="en-US" altLang="zh-CN" b="1" dirty="0" smtClean="0"/>
            <a:t>Part 2 </a:t>
          </a:r>
          <a:r>
            <a:rPr lang="zh-CN" altLang="en-US" b="1" dirty="0" smtClean="0"/>
            <a:t>我</a:t>
          </a:r>
          <a:r>
            <a:rPr lang="zh-CN" altLang="en-US" b="1" dirty="0"/>
            <a:t>校原创</a:t>
          </a:r>
          <a:r>
            <a:rPr lang="zh-CN" altLang="en-US" b="1" dirty="0" smtClean="0"/>
            <a:t>题双向</a:t>
          </a:r>
          <a:r>
            <a:rPr lang="zh-CN" altLang="en-US" b="1" dirty="0"/>
            <a:t>细目表展示</a:t>
          </a:r>
        </a:p>
      </dgm:t>
    </dgm:pt>
    <dgm:pt modelId="{C5B4E8CD-0673-4711-8B02-A16B4AB84480}" type="parTrans" cxnId="{0BE5E34E-CCAC-4553-BD47-F2406EF7638E}">
      <dgm:prSet/>
      <dgm:spPr/>
      <dgm:t>
        <a:bodyPr/>
        <a:lstStyle/>
        <a:p>
          <a:endParaRPr lang="zh-CN" altLang="en-US" b="1"/>
        </a:p>
      </dgm:t>
    </dgm:pt>
    <dgm:pt modelId="{D2482D25-30DB-4274-B124-38D86A714932}" type="sibTrans" cxnId="{0BE5E34E-CCAC-4553-BD47-F2406EF7638E}">
      <dgm:prSet/>
      <dgm:spPr/>
      <dgm:t>
        <a:bodyPr/>
        <a:lstStyle/>
        <a:p>
          <a:endParaRPr lang="zh-CN" altLang="en-US" b="1"/>
        </a:p>
      </dgm:t>
    </dgm:pt>
    <dgm:pt modelId="{440796C2-C9EE-467C-A843-6BBC465F2385}">
      <dgm:prSet phldrT="[文本]"/>
      <dgm:spPr>
        <a:solidFill>
          <a:schemeClr val="accent3">
            <a:lumMod val="50000"/>
          </a:schemeClr>
        </a:solidFill>
      </dgm:spPr>
      <dgm:t>
        <a:bodyPr/>
        <a:lstStyle/>
        <a:p>
          <a:r>
            <a:rPr lang="en-US" altLang="zh-CN" b="1" dirty="0" smtClean="0"/>
            <a:t>Part 3 </a:t>
          </a:r>
          <a:r>
            <a:rPr lang="zh-CN" altLang="en-US" b="1" dirty="0" smtClean="0"/>
            <a:t>我校原创题解读</a:t>
          </a:r>
          <a:endParaRPr lang="zh-CN" altLang="en-US" b="1" dirty="0"/>
        </a:p>
      </dgm:t>
    </dgm:pt>
    <dgm:pt modelId="{455DF752-74A5-41C4-93D7-484343E06150}" type="parTrans" cxnId="{83127B35-5D3B-45C1-9B0E-EC6EA803B792}">
      <dgm:prSet/>
      <dgm:spPr/>
      <dgm:t>
        <a:bodyPr/>
        <a:lstStyle/>
        <a:p>
          <a:endParaRPr lang="zh-CN" altLang="en-US" b="1"/>
        </a:p>
      </dgm:t>
    </dgm:pt>
    <dgm:pt modelId="{32B74BC5-704C-4D8A-9694-E844ACD1AC23}" type="sibTrans" cxnId="{83127B35-5D3B-45C1-9B0E-EC6EA803B792}">
      <dgm:prSet/>
      <dgm:spPr/>
      <dgm:t>
        <a:bodyPr/>
        <a:lstStyle/>
        <a:p>
          <a:endParaRPr lang="zh-CN" altLang="en-US" b="1"/>
        </a:p>
      </dgm:t>
    </dgm:pt>
    <dgm:pt modelId="{43495289-6AA0-423A-9B58-C2D5E46F3877}" type="pres">
      <dgm:prSet presAssocID="{F39F82C3-379C-4DFA-A1CD-0185DB77C008}" presName="linear" presStyleCnt="0">
        <dgm:presLayoutVars>
          <dgm:dir/>
          <dgm:animLvl val="lvl"/>
          <dgm:resizeHandles val="exact"/>
        </dgm:presLayoutVars>
      </dgm:prSet>
      <dgm:spPr/>
      <dgm:t>
        <a:bodyPr/>
        <a:lstStyle/>
        <a:p>
          <a:endParaRPr lang="zh-CN" altLang="en-US"/>
        </a:p>
      </dgm:t>
    </dgm:pt>
    <dgm:pt modelId="{D0C2F745-778B-46F4-887F-F5262E338B08}" type="pres">
      <dgm:prSet presAssocID="{27046771-D9B7-4E68-A8B2-EC7E8E1BE92E}" presName="parentLin" presStyleCnt="0"/>
      <dgm:spPr/>
      <dgm:t>
        <a:bodyPr/>
        <a:lstStyle/>
        <a:p>
          <a:endParaRPr lang="zh-CN" altLang="en-US"/>
        </a:p>
      </dgm:t>
    </dgm:pt>
    <dgm:pt modelId="{81C25E74-8542-471A-9C95-6876F1B5B8EA}" type="pres">
      <dgm:prSet presAssocID="{27046771-D9B7-4E68-A8B2-EC7E8E1BE92E}" presName="parentLeftMargin" presStyleLbl="node1" presStyleIdx="0" presStyleCnt="3"/>
      <dgm:spPr/>
      <dgm:t>
        <a:bodyPr/>
        <a:lstStyle/>
        <a:p>
          <a:endParaRPr lang="zh-CN" altLang="en-US"/>
        </a:p>
      </dgm:t>
    </dgm:pt>
    <dgm:pt modelId="{CC05C20B-C3CF-4317-AE38-618E052FD5F3}" type="pres">
      <dgm:prSet presAssocID="{27046771-D9B7-4E68-A8B2-EC7E8E1BE92E}" presName="parentText" presStyleLbl="node1" presStyleIdx="0" presStyleCnt="3">
        <dgm:presLayoutVars>
          <dgm:chMax val="0"/>
          <dgm:bulletEnabled val="1"/>
        </dgm:presLayoutVars>
      </dgm:prSet>
      <dgm:spPr/>
      <dgm:t>
        <a:bodyPr/>
        <a:lstStyle/>
        <a:p>
          <a:endParaRPr lang="zh-CN" altLang="en-US"/>
        </a:p>
      </dgm:t>
    </dgm:pt>
    <dgm:pt modelId="{DE33CDDF-16FD-4927-AB29-06F191C5BA5A}" type="pres">
      <dgm:prSet presAssocID="{27046771-D9B7-4E68-A8B2-EC7E8E1BE92E}" presName="negativeSpace" presStyleCnt="0"/>
      <dgm:spPr/>
      <dgm:t>
        <a:bodyPr/>
        <a:lstStyle/>
        <a:p>
          <a:endParaRPr lang="zh-CN" altLang="en-US"/>
        </a:p>
      </dgm:t>
    </dgm:pt>
    <dgm:pt modelId="{041545C7-ECF2-4919-A2C4-CECB6907AAC4}" type="pres">
      <dgm:prSet presAssocID="{27046771-D9B7-4E68-A8B2-EC7E8E1BE92E}" presName="childText" presStyleLbl="conFgAcc1" presStyleIdx="0" presStyleCnt="3">
        <dgm:presLayoutVars>
          <dgm:bulletEnabled val="1"/>
        </dgm:presLayoutVars>
      </dgm:prSet>
      <dgm:spPr/>
      <dgm:t>
        <a:bodyPr/>
        <a:lstStyle/>
        <a:p>
          <a:endParaRPr lang="zh-CN" altLang="en-US"/>
        </a:p>
      </dgm:t>
    </dgm:pt>
    <dgm:pt modelId="{F2E57877-6730-4054-840D-E68EC8791B01}" type="pres">
      <dgm:prSet presAssocID="{4F4C758B-C448-492A-891E-0137961BE792}" presName="spaceBetweenRectangles" presStyleCnt="0"/>
      <dgm:spPr/>
      <dgm:t>
        <a:bodyPr/>
        <a:lstStyle/>
        <a:p>
          <a:endParaRPr lang="zh-CN" altLang="en-US"/>
        </a:p>
      </dgm:t>
    </dgm:pt>
    <dgm:pt modelId="{901EFE8A-25CF-4DCD-97B5-0B6629C85F33}" type="pres">
      <dgm:prSet presAssocID="{E74A443A-DCA9-4105-A1F3-E9873C3813F9}" presName="parentLin" presStyleCnt="0"/>
      <dgm:spPr/>
      <dgm:t>
        <a:bodyPr/>
        <a:lstStyle/>
        <a:p>
          <a:endParaRPr lang="zh-CN" altLang="en-US"/>
        </a:p>
      </dgm:t>
    </dgm:pt>
    <dgm:pt modelId="{E5FB0673-628D-4EC9-8487-F13E7553319E}" type="pres">
      <dgm:prSet presAssocID="{E74A443A-DCA9-4105-A1F3-E9873C3813F9}" presName="parentLeftMargin" presStyleLbl="node1" presStyleIdx="0" presStyleCnt="3"/>
      <dgm:spPr/>
      <dgm:t>
        <a:bodyPr/>
        <a:lstStyle/>
        <a:p>
          <a:endParaRPr lang="zh-CN" altLang="en-US"/>
        </a:p>
      </dgm:t>
    </dgm:pt>
    <dgm:pt modelId="{92A07640-11AC-497D-BF3E-3224FAE4CE86}" type="pres">
      <dgm:prSet presAssocID="{E74A443A-DCA9-4105-A1F3-E9873C3813F9}" presName="parentText" presStyleLbl="node1" presStyleIdx="1" presStyleCnt="3">
        <dgm:presLayoutVars>
          <dgm:chMax val="0"/>
          <dgm:bulletEnabled val="1"/>
        </dgm:presLayoutVars>
      </dgm:prSet>
      <dgm:spPr/>
      <dgm:t>
        <a:bodyPr/>
        <a:lstStyle/>
        <a:p>
          <a:endParaRPr lang="zh-CN" altLang="en-US"/>
        </a:p>
      </dgm:t>
    </dgm:pt>
    <dgm:pt modelId="{3A98372F-69A8-45DA-BF5A-E999F5E9F9C7}" type="pres">
      <dgm:prSet presAssocID="{E74A443A-DCA9-4105-A1F3-E9873C3813F9}" presName="negativeSpace" presStyleCnt="0"/>
      <dgm:spPr/>
      <dgm:t>
        <a:bodyPr/>
        <a:lstStyle/>
        <a:p>
          <a:endParaRPr lang="zh-CN" altLang="en-US"/>
        </a:p>
      </dgm:t>
    </dgm:pt>
    <dgm:pt modelId="{189A19E5-3DCF-4CFF-9093-270EBCBD5771}" type="pres">
      <dgm:prSet presAssocID="{E74A443A-DCA9-4105-A1F3-E9873C3813F9}" presName="childText" presStyleLbl="conFgAcc1" presStyleIdx="1" presStyleCnt="3">
        <dgm:presLayoutVars>
          <dgm:bulletEnabled val="1"/>
        </dgm:presLayoutVars>
      </dgm:prSet>
      <dgm:spPr/>
      <dgm:t>
        <a:bodyPr/>
        <a:lstStyle/>
        <a:p>
          <a:endParaRPr lang="zh-CN" altLang="en-US"/>
        </a:p>
      </dgm:t>
    </dgm:pt>
    <dgm:pt modelId="{D78FDC91-5344-4BC1-A7D9-7AC0CD0AF771}" type="pres">
      <dgm:prSet presAssocID="{D2482D25-30DB-4274-B124-38D86A714932}" presName="spaceBetweenRectangles" presStyleCnt="0"/>
      <dgm:spPr/>
      <dgm:t>
        <a:bodyPr/>
        <a:lstStyle/>
        <a:p>
          <a:endParaRPr lang="zh-CN" altLang="en-US"/>
        </a:p>
      </dgm:t>
    </dgm:pt>
    <dgm:pt modelId="{DD072D41-9A17-4CF6-B52D-6163B7BF1637}" type="pres">
      <dgm:prSet presAssocID="{440796C2-C9EE-467C-A843-6BBC465F2385}" presName="parentLin" presStyleCnt="0"/>
      <dgm:spPr/>
      <dgm:t>
        <a:bodyPr/>
        <a:lstStyle/>
        <a:p>
          <a:endParaRPr lang="zh-CN" altLang="en-US"/>
        </a:p>
      </dgm:t>
    </dgm:pt>
    <dgm:pt modelId="{E393CD9A-8B93-4174-AE6D-3C83EF0DC06F}" type="pres">
      <dgm:prSet presAssocID="{440796C2-C9EE-467C-A843-6BBC465F2385}" presName="parentLeftMargin" presStyleLbl="node1" presStyleIdx="1" presStyleCnt="3"/>
      <dgm:spPr/>
      <dgm:t>
        <a:bodyPr/>
        <a:lstStyle/>
        <a:p>
          <a:endParaRPr lang="zh-CN" altLang="en-US"/>
        </a:p>
      </dgm:t>
    </dgm:pt>
    <dgm:pt modelId="{B01B58A8-FBA2-40B9-9DA7-5C89EFD85992}" type="pres">
      <dgm:prSet presAssocID="{440796C2-C9EE-467C-A843-6BBC465F2385}" presName="parentText" presStyleLbl="node1" presStyleIdx="2" presStyleCnt="3">
        <dgm:presLayoutVars>
          <dgm:chMax val="0"/>
          <dgm:bulletEnabled val="1"/>
        </dgm:presLayoutVars>
      </dgm:prSet>
      <dgm:spPr/>
      <dgm:t>
        <a:bodyPr/>
        <a:lstStyle/>
        <a:p>
          <a:endParaRPr lang="zh-CN" altLang="en-US"/>
        </a:p>
      </dgm:t>
    </dgm:pt>
    <dgm:pt modelId="{B46D277E-F12C-4E53-B283-494EE2AA25F9}" type="pres">
      <dgm:prSet presAssocID="{440796C2-C9EE-467C-A843-6BBC465F2385}" presName="negativeSpace" presStyleCnt="0"/>
      <dgm:spPr/>
      <dgm:t>
        <a:bodyPr/>
        <a:lstStyle/>
        <a:p>
          <a:endParaRPr lang="zh-CN" altLang="en-US"/>
        </a:p>
      </dgm:t>
    </dgm:pt>
    <dgm:pt modelId="{27E117E5-C85C-49CC-99CD-A2980B2BF8FC}" type="pres">
      <dgm:prSet presAssocID="{440796C2-C9EE-467C-A843-6BBC465F2385}" presName="childText" presStyleLbl="conFgAcc1" presStyleIdx="2" presStyleCnt="3">
        <dgm:presLayoutVars>
          <dgm:bulletEnabled val="1"/>
        </dgm:presLayoutVars>
      </dgm:prSet>
      <dgm:spPr/>
      <dgm:t>
        <a:bodyPr/>
        <a:lstStyle/>
        <a:p>
          <a:endParaRPr lang="zh-CN" altLang="en-US"/>
        </a:p>
      </dgm:t>
    </dgm:pt>
  </dgm:ptLst>
  <dgm:cxnLst>
    <dgm:cxn modelId="{AD326C7B-071B-47CA-822D-A7BF45E2A039}" type="presOf" srcId="{E74A443A-DCA9-4105-A1F3-E9873C3813F9}" destId="{92A07640-11AC-497D-BF3E-3224FAE4CE86}" srcOrd="1" destOrd="0" presId="urn:microsoft.com/office/officeart/2005/8/layout/list1"/>
    <dgm:cxn modelId="{1B8A20D6-28A6-4950-9896-CB82A8B9C3C7}" type="presOf" srcId="{440796C2-C9EE-467C-A843-6BBC465F2385}" destId="{B01B58A8-FBA2-40B9-9DA7-5C89EFD85992}" srcOrd="1" destOrd="0" presId="urn:microsoft.com/office/officeart/2005/8/layout/list1"/>
    <dgm:cxn modelId="{2451B8AE-9352-4267-836B-F697E51213D6}" type="presOf" srcId="{E74A443A-DCA9-4105-A1F3-E9873C3813F9}" destId="{E5FB0673-628D-4EC9-8487-F13E7553319E}" srcOrd="0" destOrd="0" presId="urn:microsoft.com/office/officeart/2005/8/layout/list1"/>
    <dgm:cxn modelId="{BDAC86F8-31DD-40BB-ADAC-07A405F4C55B}" type="presOf" srcId="{27046771-D9B7-4E68-A8B2-EC7E8E1BE92E}" destId="{CC05C20B-C3CF-4317-AE38-618E052FD5F3}" srcOrd="1" destOrd="0" presId="urn:microsoft.com/office/officeart/2005/8/layout/list1"/>
    <dgm:cxn modelId="{0BE5E34E-CCAC-4553-BD47-F2406EF7638E}" srcId="{F39F82C3-379C-4DFA-A1CD-0185DB77C008}" destId="{E74A443A-DCA9-4105-A1F3-E9873C3813F9}" srcOrd="1" destOrd="0" parTransId="{C5B4E8CD-0673-4711-8B02-A16B4AB84480}" sibTransId="{D2482D25-30DB-4274-B124-38D86A714932}"/>
    <dgm:cxn modelId="{62C82D61-B9C8-4E8E-A8B0-8468DB0DA618}" type="presOf" srcId="{F39F82C3-379C-4DFA-A1CD-0185DB77C008}" destId="{43495289-6AA0-423A-9B58-C2D5E46F3877}" srcOrd="0" destOrd="0" presId="urn:microsoft.com/office/officeart/2005/8/layout/list1"/>
    <dgm:cxn modelId="{A3F9DB2C-6763-46CE-91EA-4E8E0D48D16C}" type="presOf" srcId="{27046771-D9B7-4E68-A8B2-EC7E8E1BE92E}" destId="{81C25E74-8542-471A-9C95-6876F1B5B8EA}" srcOrd="0" destOrd="0" presId="urn:microsoft.com/office/officeart/2005/8/layout/list1"/>
    <dgm:cxn modelId="{48EA321C-E521-474B-AD87-84357903CDB4}" type="presOf" srcId="{440796C2-C9EE-467C-A843-6BBC465F2385}" destId="{E393CD9A-8B93-4174-AE6D-3C83EF0DC06F}" srcOrd="0" destOrd="0" presId="urn:microsoft.com/office/officeart/2005/8/layout/list1"/>
    <dgm:cxn modelId="{83127B35-5D3B-45C1-9B0E-EC6EA803B792}" srcId="{F39F82C3-379C-4DFA-A1CD-0185DB77C008}" destId="{440796C2-C9EE-467C-A843-6BBC465F2385}" srcOrd="2" destOrd="0" parTransId="{455DF752-74A5-41C4-93D7-484343E06150}" sibTransId="{32B74BC5-704C-4D8A-9694-E844ACD1AC23}"/>
    <dgm:cxn modelId="{DFB405D0-D1CE-4AF9-97FB-57336843A7CD}" srcId="{F39F82C3-379C-4DFA-A1CD-0185DB77C008}" destId="{27046771-D9B7-4E68-A8B2-EC7E8E1BE92E}" srcOrd="0" destOrd="0" parTransId="{B3F00990-FBE8-4CF9-8615-05000D029D67}" sibTransId="{4F4C758B-C448-492A-891E-0137961BE792}"/>
    <dgm:cxn modelId="{F9B95441-2B59-4FE2-998E-1049F1D520C4}" type="presParOf" srcId="{43495289-6AA0-423A-9B58-C2D5E46F3877}" destId="{D0C2F745-778B-46F4-887F-F5262E338B08}" srcOrd="0" destOrd="0" presId="urn:microsoft.com/office/officeart/2005/8/layout/list1"/>
    <dgm:cxn modelId="{AE3548AC-667D-477A-BF20-37C853642653}" type="presParOf" srcId="{D0C2F745-778B-46F4-887F-F5262E338B08}" destId="{81C25E74-8542-471A-9C95-6876F1B5B8EA}" srcOrd="0" destOrd="0" presId="urn:microsoft.com/office/officeart/2005/8/layout/list1"/>
    <dgm:cxn modelId="{E87F18A9-2077-4A5B-A1F0-BEBD956AC9BF}" type="presParOf" srcId="{D0C2F745-778B-46F4-887F-F5262E338B08}" destId="{CC05C20B-C3CF-4317-AE38-618E052FD5F3}" srcOrd="1" destOrd="0" presId="urn:microsoft.com/office/officeart/2005/8/layout/list1"/>
    <dgm:cxn modelId="{DACACA9A-2F4E-4036-9412-70E772E652B8}" type="presParOf" srcId="{43495289-6AA0-423A-9B58-C2D5E46F3877}" destId="{DE33CDDF-16FD-4927-AB29-06F191C5BA5A}" srcOrd="1" destOrd="0" presId="urn:microsoft.com/office/officeart/2005/8/layout/list1"/>
    <dgm:cxn modelId="{1A486CA9-534B-4FF8-90C6-80508C35BF6C}" type="presParOf" srcId="{43495289-6AA0-423A-9B58-C2D5E46F3877}" destId="{041545C7-ECF2-4919-A2C4-CECB6907AAC4}" srcOrd="2" destOrd="0" presId="urn:microsoft.com/office/officeart/2005/8/layout/list1"/>
    <dgm:cxn modelId="{1E5CB3F4-C98D-4EA9-8CD7-0323D4C603E1}" type="presParOf" srcId="{43495289-6AA0-423A-9B58-C2D5E46F3877}" destId="{F2E57877-6730-4054-840D-E68EC8791B01}" srcOrd="3" destOrd="0" presId="urn:microsoft.com/office/officeart/2005/8/layout/list1"/>
    <dgm:cxn modelId="{3FA93CE5-E50B-407B-949D-92A560A91944}" type="presParOf" srcId="{43495289-6AA0-423A-9B58-C2D5E46F3877}" destId="{901EFE8A-25CF-4DCD-97B5-0B6629C85F33}" srcOrd="4" destOrd="0" presId="urn:microsoft.com/office/officeart/2005/8/layout/list1"/>
    <dgm:cxn modelId="{3627D50F-1C1A-4B5D-BE1F-549D2C4FD563}" type="presParOf" srcId="{901EFE8A-25CF-4DCD-97B5-0B6629C85F33}" destId="{E5FB0673-628D-4EC9-8487-F13E7553319E}" srcOrd="0" destOrd="0" presId="urn:microsoft.com/office/officeart/2005/8/layout/list1"/>
    <dgm:cxn modelId="{22831BA4-085C-422F-9E84-FB896CBB863D}" type="presParOf" srcId="{901EFE8A-25CF-4DCD-97B5-0B6629C85F33}" destId="{92A07640-11AC-497D-BF3E-3224FAE4CE86}" srcOrd="1" destOrd="0" presId="urn:microsoft.com/office/officeart/2005/8/layout/list1"/>
    <dgm:cxn modelId="{657D7B42-0579-4EA8-ABF8-9D4BFFC48525}" type="presParOf" srcId="{43495289-6AA0-423A-9B58-C2D5E46F3877}" destId="{3A98372F-69A8-45DA-BF5A-E999F5E9F9C7}" srcOrd="5" destOrd="0" presId="urn:microsoft.com/office/officeart/2005/8/layout/list1"/>
    <dgm:cxn modelId="{3C9E1290-2C93-4B1D-BD90-410DED57CD0F}" type="presParOf" srcId="{43495289-6AA0-423A-9B58-C2D5E46F3877}" destId="{189A19E5-3DCF-4CFF-9093-270EBCBD5771}" srcOrd="6" destOrd="0" presId="urn:microsoft.com/office/officeart/2005/8/layout/list1"/>
    <dgm:cxn modelId="{004E95F3-9EFA-4739-BB8B-D00F867CE987}" type="presParOf" srcId="{43495289-6AA0-423A-9B58-C2D5E46F3877}" destId="{D78FDC91-5344-4BC1-A7D9-7AC0CD0AF771}" srcOrd="7" destOrd="0" presId="urn:microsoft.com/office/officeart/2005/8/layout/list1"/>
    <dgm:cxn modelId="{85E5F0BC-A14D-4506-93DD-2F43E2C8E44B}" type="presParOf" srcId="{43495289-6AA0-423A-9B58-C2D5E46F3877}" destId="{DD072D41-9A17-4CF6-B52D-6163B7BF1637}" srcOrd="8" destOrd="0" presId="urn:microsoft.com/office/officeart/2005/8/layout/list1"/>
    <dgm:cxn modelId="{DCBDB4CC-4E8D-4489-96DF-679AFE74E774}" type="presParOf" srcId="{DD072D41-9A17-4CF6-B52D-6163B7BF1637}" destId="{E393CD9A-8B93-4174-AE6D-3C83EF0DC06F}" srcOrd="0" destOrd="0" presId="urn:microsoft.com/office/officeart/2005/8/layout/list1"/>
    <dgm:cxn modelId="{708C85A9-8ACB-4172-B5A5-701B2835C470}" type="presParOf" srcId="{DD072D41-9A17-4CF6-B52D-6163B7BF1637}" destId="{B01B58A8-FBA2-40B9-9DA7-5C89EFD85992}" srcOrd="1" destOrd="0" presId="urn:microsoft.com/office/officeart/2005/8/layout/list1"/>
    <dgm:cxn modelId="{DB4A845D-B00F-47F8-A16F-8BFBC5D2ED04}" type="presParOf" srcId="{43495289-6AA0-423A-9B58-C2D5E46F3877}" destId="{B46D277E-F12C-4E53-B283-494EE2AA25F9}" srcOrd="9" destOrd="0" presId="urn:microsoft.com/office/officeart/2005/8/layout/list1"/>
    <dgm:cxn modelId="{1632BE42-53B2-494A-A41E-6C2D4F213D4A}" type="presParOf" srcId="{43495289-6AA0-423A-9B58-C2D5E46F3877}" destId="{27E117E5-C85C-49CC-99CD-A2980B2BF8FC}"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43E45C-8FC3-4D9F-ACB6-5607BEE891E5}">
      <dsp:nvSpPr>
        <dsp:cNvPr id="0" name=""/>
        <dsp:cNvSpPr/>
      </dsp:nvSpPr>
      <dsp:spPr>
        <a:xfrm>
          <a:off x="0" y="402679"/>
          <a:ext cx="5453016" cy="121680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zh-CN" altLang="en-US" sz="3200" b="1" kern="1200" dirty="0" smtClean="0">
              <a:latin typeface="+mn-ea"/>
              <a:ea typeface="+mn-ea"/>
              <a:sym typeface="+mn-ea"/>
            </a:rPr>
            <a:t>一、有机化学基础（客观题）</a:t>
          </a:r>
          <a:endParaRPr lang="zh-CN" altLang="en-US" sz="3200" b="1" kern="1200" dirty="0">
            <a:latin typeface="+mn-ea"/>
            <a:ea typeface="+mn-ea"/>
          </a:endParaRPr>
        </a:p>
      </dsp:txBody>
      <dsp:txXfrm>
        <a:off x="59399" y="462078"/>
        <a:ext cx="5334218" cy="1098002"/>
      </dsp:txXfrm>
    </dsp:sp>
    <dsp:sp modelId="{E1123938-746A-4C9C-B958-689C3C3A79DB}">
      <dsp:nvSpPr>
        <dsp:cNvPr id="0" name=""/>
        <dsp:cNvSpPr/>
      </dsp:nvSpPr>
      <dsp:spPr>
        <a:xfrm>
          <a:off x="0" y="2185501"/>
          <a:ext cx="5453016" cy="1216800"/>
        </a:xfrm>
        <a:prstGeom prst="roundRect">
          <a:avLst/>
        </a:prstGeom>
        <a:solidFill>
          <a:schemeClr val="accent1">
            <a:lumMod val="2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zh-CN" altLang="en-US" sz="3200" b="1" kern="1200" dirty="0" smtClean="0">
              <a:latin typeface="+mn-ea"/>
              <a:ea typeface="+mn-ea"/>
              <a:sym typeface="+mn-ea"/>
            </a:rPr>
            <a:t>二、工业流程题（主观题）</a:t>
          </a:r>
          <a:endParaRPr lang="zh-CN" altLang="en-US" sz="3200" b="1" kern="1200" dirty="0">
            <a:latin typeface="+mn-ea"/>
            <a:ea typeface="+mn-ea"/>
          </a:endParaRPr>
        </a:p>
      </dsp:txBody>
      <dsp:txXfrm>
        <a:off x="59399" y="2244900"/>
        <a:ext cx="5334218" cy="10980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1545C7-ECF2-4919-A2C4-CECB6907AAC4}">
      <dsp:nvSpPr>
        <dsp:cNvPr id="0" name=""/>
        <dsp:cNvSpPr/>
      </dsp:nvSpPr>
      <dsp:spPr>
        <a:xfrm>
          <a:off x="0" y="745581"/>
          <a:ext cx="9174480" cy="756000"/>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C05C20B-C3CF-4317-AE38-618E052FD5F3}">
      <dsp:nvSpPr>
        <dsp:cNvPr id="0" name=""/>
        <dsp:cNvSpPr/>
      </dsp:nvSpPr>
      <dsp:spPr>
        <a:xfrm>
          <a:off x="458724" y="302781"/>
          <a:ext cx="6422136" cy="88560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2741" tIns="0" rIns="242741" bIns="0" numCol="1" spcCol="1270" anchor="ctr" anchorCtr="0">
          <a:noAutofit/>
        </a:bodyPr>
        <a:lstStyle/>
        <a:p>
          <a:pPr lvl="0" algn="l" defTabSz="1333500">
            <a:lnSpc>
              <a:spcPct val="90000"/>
            </a:lnSpc>
            <a:spcBef>
              <a:spcPct val="0"/>
            </a:spcBef>
            <a:spcAft>
              <a:spcPct val="35000"/>
            </a:spcAft>
          </a:pPr>
          <a:r>
            <a:rPr lang="en-US" altLang="zh-CN" sz="3000" b="1" kern="1200" dirty="0" smtClean="0"/>
            <a:t>Part 1 </a:t>
          </a:r>
          <a:r>
            <a:rPr lang="zh-CN" altLang="en-US" sz="3000" b="1" kern="1200" dirty="0" smtClean="0"/>
            <a:t>三年</a:t>
          </a:r>
          <a:r>
            <a:rPr lang="zh-CN" altLang="en-US" sz="3000" b="1" kern="1200" dirty="0"/>
            <a:t>高考试题分析</a:t>
          </a:r>
        </a:p>
      </dsp:txBody>
      <dsp:txXfrm>
        <a:off x="501955" y="346012"/>
        <a:ext cx="6335674" cy="799138"/>
      </dsp:txXfrm>
    </dsp:sp>
    <dsp:sp modelId="{189A19E5-3DCF-4CFF-9093-270EBCBD5771}">
      <dsp:nvSpPr>
        <dsp:cNvPr id="0" name=""/>
        <dsp:cNvSpPr/>
      </dsp:nvSpPr>
      <dsp:spPr>
        <a:xfrm>
          <a:off x="0" y="2106381"/>
          <a:ext cx="9174480" cy="756000"/>
        </a:xfrm>
        <a:prstGeom prst="rect">
          <a:avLst/>
        </a:prstGeom>
        <a:solidFill>
          <a:schemeClr val="lt1">
            <a:alpha val="90000"/>
            <a:hueOff val="0"/>
            <a:satOff val="0"/>
            <a:lumOff val="0"/>
            <a:alphaOff val="0"/>
          </a:schemeClr>
        </a:solidFill>
        <a:ln w="25400" cap="flat" cmpd="sng" algn="ctr">
          <a:solidFill>
            <a:schemeClr val="accent4">
              <a:hueOff val="5571487"/>
              <a:satOff val="19812"/>
              <a:lumOff val="44804"/>
              <a:alphaOff val="0"/>
            </a:schemeClr>
          </a:solidFill>
          <a:prstDash val="solid"/>
        </a:ln>
        <a:effectLst/>
      </dsp:spPr>
      <dsp:style>
        <a:lnRef idx="2">
          <a:scrgbClr r="0" g="0" b="0"/>
        </a:lnRef>
        <a:fillRef idx="1">
          <a:scrgbClr r="0" g="0" b="0"/>
        </a:fillRef>
        <a:effectRef idx="0">
          <a:scrgbClr r="0" g="0" b="0"/>
        </a:effectRef>
        <a:fontRef idx="minor"/>
      </dsp:style>
    </dsp:sp>
    <dsp:sp modelId="{92A07640-11AC-497D-BF3E-3224FAE4CE86}">
      <dsp:nvSpPr>
        <dsp:cNvPr id="0" name=""/>
        <dsp:cNvSpPr/>
      </dsp:nvSpPr>
      <dsp:spPr>
        <a:xfrm>
          <a:off x="458724" y="1663581"/>
          <a:ext cx="6422136" cy="885600"/>
        </a:xfrm>
        <a:prstGeom prst="roundRect">
          <a:avLst/>
        </a:prstGeom>
        <a:solidFill>
          <a:schemeClr val="accent1">
            <a:lumMod val="2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2741" tIns="0" rIns="242741" bIns="0" numCol="1" spcCol="1270" anchor="ctr" anchorCtr="0">
          <a:noAutofit/>
        </a:bodyPr>
        <a:lstStyle/>
        <a:p>
          <a:pPr lvl="0" algn="l" defTabSz="1333500">
            <a:lnSpc>
              <a:spcPct val="90000"/>
            </a:lnSpc>
            <a:spcBef>
              <a:spcPct val="0"/>
            </a:spcBef>
            <a:spcAft>
              <a:spcPct val="35000"/>
            </a:spcAft>
          </a:pPr>
          <a:r>
            <a:rPr lang="en-US" altLang="zh-CN" sz="3000" b="1" kern="1200" dirty="0" smtClean="0"/>
            <a:t>Part 2 </a:t>
          </a:r>
          <a:r>
            <a:rPr lang="zh-CN" altLang="en-US" sz="3000" b="1" kern="1200" dirty="0" smtClean="0"/>
            <a:t>我</a:t>
          </a:r>
          <a:r>
            <a:rPr lang="zh-CN" altLang="en-US" sz="3000" b="1" kern="1200" dirty="0"/>
            <a:t>校原创</a:t>
          </a:r>
          <a:r>
            <a:rPr lang="zh-CN" altLang="en-US" sz="3000" b="1" kern="1200" dirty="0" smtClean="0"/>
            <a:t>题双向</a:t>
          </a:r>
          <a:r>
            <a:rPr lang="zh-CN" altLang="en-US" sz="3000" b="1" kern="1200" dirty="0"/>
            <a:t>细目表展示</a:t>
          </a:r>
        </a:p>
      </dsp:txBody>
      <dsp:txXfrm>
        <a:off x="501955" y="1706812"/>
        <a:ext cx="6335674" cy="799138"/>
      </dsp:txXfrm>
    </dsp:sp>
    <dsp:sp modelId="{27E117E5-C85C-49CC-99CD-A2980B2BF8FC}">
      <dsp:nvSpPr>
        <dsp:cNvPr id="0" name=""/>
        <dsp:cNvSpPr/>
      </dsp:nvSpPr>
      <dsp:spPr>
        <a:xfrm>
          <a:off x="0" y="3467181"/>
          <a:ext cx="9174480" cy="756000"/>
        </a:xfrm>
        <a:prstGeom prst="rect">
          <a:avLst/>
        </a:prstGeom>
        <a:solidFill>
          <a:schemeClr val="lt1">
            <a:alpha val="90000"/>
            <a:hueOff val="0"/>
            <a:satOff val="0"/>
            <a:lumOff val="0"/>
            <a:alphaOff val="0"/>
          </a:schemeClr>
        </a:solidFill>
        <a:ln w="25400" cap="flat" cmpd="sng" algn="ctr">
          <a:solidFill>
            <a:schemeClr val="accent4">
              <a:hueOff val="11142974"/>
              <a:satOff val="39624"/>
              <a:lumOff val="89608"/>
              <a:alphaOff val="0"/>
            </a:schemeClr>
          </a:solidFill>
          <a:prstDash val="solid"/>
        </a:ln>
        <a:effectLst/>
      </dsp:spPr>
      <dsp:style>
        <a:lnRef idx="2">
          <a:scrgbClr r="0" g="0" b="0"/>
        </a:lnRef>
        <a:fillRef idx="1">
          <a:scrgbClr r="0" g="0" b="0"/>
        </a:fillRef>
        <a:effectRef idx="0">
          <a:scrgbClr r="0" g="0" b="0"/>
        </a:effectRef>
        <a:fontRef idx="minor"/>
      </dsp:style>
    </dsp:sp>
    <dsp:sp modelId="{B01B58A8-FBA2-40B9-9DA7-5C89EFD85992}">
      <dsp:nvSpPr>
        <dsp:cNvPr id="0" name=""/>
        <dsp:cNvSpPr/>
      </dsp:nvSpPr>
      <dsp:spPr>
        <a:xfrm>
          <a:off x="458724" y="3024381"/>
          <a:ext cx="6422136" cy="885600"/>
        </a:xfrm>
        <a:prstGeom prst="roundRect">
          <a:avLst/>
        </a:prstGeom>
        <a:solidFill>
          <a:schemeClr val="accent3">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2741" tIns="0" rIns="242741" bIns="0" numCol="1" spcCol="1270" anchor="ctr" anchorCtr="0">
          <a:noAutofit/>
        </a:bodyPr>
        <a:lstStyle/>
        <a:p>
          <a:pPr lvl="0" algn="l" defTabSz="1333500">
            <a:lnSpc>
              <a:spcPct val="90000"/>
            </a:lnSpc>
            <a:spcBef>
              <a:spcPct val="0"/>
            </a:spcBef>
            <a:spcAft>
              <a:spcPct val="35000"/>
            </a:spcAft>
          </a:pPr>
          <a:r>
            <a:rPr lang="en-US" altLang="zh-CN" sz="3000" b="1" kern="1200" dirty="0" smtClean="0"/>
            <a:t>Part 3 </a:t>
          </a:r>
          <a:r>
            <a:rPr lang="zh-CN" altLang="en-US" sz="3000" b="1" kern="1200" dirty="0" smtClean="0"/>
            <a:t>我校原创题解读</a:t>
          </a:r>
          <a:endParaRPr lang="zh-CN" altLang="en-US" sz="3000" b="1" kern="1200" dirty="0"/>
        </a:p>
      </dsp:txBody>
      <dsp:txXfrm>
        <a:off x="501955" y="3067612"/>
        <a:ext cx="6335674" cy="7991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1545C7-ECF2-4919-A2C4-CECB6907AAC4}">
      <dsp:nvSpPr>
        <dsp:cNvPr id="0" name=""/>
        <dsp:cNvSpPr/>
      </dsp:nvSpPr>
      <dsp:spPr>
        <a:xfrm>
          <a:off x="0" y="745581"/>
          <a:ext cx="9174480" cy="756000"/>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C05C20B-C3CF-4317-AE38-618E052FD5F3}">
      <dsp:nvSpPr>
        <dsp:cNvPr id="0" name=""/>
        <dsp:cNvSpPr/>
      </dsp:nvSpPr>
      <dsp:spPr>
        <a:xfrm>
          <a:off x="458724" y="302781"/>
          <a:ext cx="6422136" cy="88560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2741" tIns="0" rIns="242741" bIns="0" numCol="1" spcCol="1270" anchor="ctr" anchorCtr="0">
          <a:noAutofit/>
        </a:bodyPr>
        <a:lstStyle/>
        <a:p>
          <a:pPr lvl="0" algn="l" defTabSz="1333500">
            <a:lnSpc>
              <a:spcPct val="90000"/>
            </a:lnSpc>
            <a:spcBef>
              <a:spcPct val="0"/>
            </a:spcBef>
            <a:spcAft>
              <a:spcPct val="35000"/>
            </a:spcAft>
          </a:pPr>
          <a:r>
            <a:rPr lang="en-US" altLang="zh-CN" sz="3000" b="1" kern="1200" dirty="0" smtClean="0"/>
            <a:t>Part 1 </a:t>
          </a:r>
          <a:r>
            <a:rPr lang="zh-CN" altLang="en-US" sz="3000" b="1" kern="1200" dirty="0" smtClean="0"/>
            <a:t>三年</a:t>
          </a:r>
          <a:r>
            <a:rPr lang="zh-CN" altLang="en-US" sz="3000" b="1" kern="1200" dirty="0"/>
            <a:t>高考试题分析</a:t>
          </a:r>
        </a:p>
      </dsp:txBody>
      <dsp:txXfrm>
        <a:off x="501955" y="346012"/>
        <a:ext cx="6335674" cy="799138"/>
      </dsp:txXfrm>
    </dsp:sp>
    <dsp:sp modelId="{189A19E5-3DCF-4CFF-9093-270EBCBD5771}">
      <dsp:nvSpPr>
        <dsp:cNvPr id="0" name=""/>
        <dsp:cNvSpPr/>
      </dsp:nvSpPr>
      <dsp:spPr>
        <a:xfrm>
          <a:off x="0" y="2106381"/>
          <a:ext cx="9174480" cy="756000"/>
        </a:xfrm>
        <a:prstGeom prst="rect">
          <a:avLst/>
        </a:prstGeom>
        <a:solidFill>
          <a:schemeClr val="lt1">
            <a:alpha val="90000"/>
            <a:hueOff val="0"/>
            <a:satOff val="0"/>
            <a:lumOff val="0"/>
            <a:alphaOff val="0"/>
          </a:schemeClr>
        </a:solidFill>
        <a:ln w="25400" cap="flat" cmpd="sng" algn="ctr">
          <a:solidFill>
            <a:schemeClr val="accent4">
              <a:hueOff val="5571487"/>
              <a:satOff val="19812"/>
              <a:lumOff val="44804"/>
              <a:alphaOff val="0"/>
            </a:schemeClr>
          </a:solidFill>
          <a:prstDash val="solid"/>
        </a:ln>
        <a:effectLst/>
      </dsp:spPr>
      <dsp:style>
        <a:lnRef idx="2">
          <a:scrgbClr r="0" g="0" b="0"/>
        </a:lnRef>
        <a:fillRef idx="1">
          <a:scrgbClr r="0" g="0" b="0"/>
        </a:fillRef>
        <a:effectRef idx="0">
          <a:scrgbClr r="0" g="0" b="0"/>
        </a:effectRef>
        <a:fontRef idx="minor"/>
      </dsp:style>
    </dsp:sp>
    <dsp:sp modelId="{92A07640-11AC-497D-BF3E-3224FAE4CE86}">
      <dsp:nvSpPr>
        <dsp:cNvPr id="0" name=""/>
        <dsp:cNvSpPr/>
      </dsp:nvSpPr>
      <dsp:spPr>
        <a:xfrm>
          <a:off x="458724" y="1663581"/>
          <a:ext cx="6422136" cy="885600"/>
        </a:xfrm>
        <a:prstGeom prst="roundRect">
          <a:avLst/>
        </a:prstGeom>
        <a:solidFill>
          <a:schemeClr val="accent1">
            <a:lumMod val="2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2741" tIns="0" rIns="242741" bIns="0" numCol="1" spcCol="1270" anchor="ctr" anchorCtr="0">
          <a:noAutofit/>
        </a:bodyPr>
        <a:lstStyle/>
        <a:p>
          <a:pPr lvl="0" algn="l" defTabSz="1333500">
            <a:lnSpc>
              <a:spcPct val="90000"/>
            </a:lnSpc>
            <a:spcBef>
              <a:spcPct val="0"/>
            </a:spcBef>
            <a:spcAft>
              <a:spcPct val="35000"/>
            </a:spcAft>
          </a:pPr>
          <a:r>
            <a:rPr lang="en-US" altLang="zh-CN" sz="3000" b="1" kern="1200" dirty="0" smtClean="0"/>
            <a:t>Part 2 </a:t>
          </a:r>
          <a:r>
            <a:rPr lang="zh-CN" altLang="en-US" sz="3000" b="1" kern="1200" dirty="0" smtClean="0"/>
            <a:t>我</a:t>
          </a:r>
          <a:r>
            <a:rPr lang="zh-CN" altLang="en-US" sz="3000" b="1" kern="1200" dirty="0"/>
            <a:t>校原创</a:t>
          </a:r>
          <a:r>
            <a:rPr lang="zh-CN" altLang="en-US" sz="3000" b="1" kern="1200" dirty="0" smtClean="0"/>
            <a:t>题双向</a:t>
          </a:r>
          <a:r>
            <a:rPr lang="zh-CN" altLang="en-US" sz="3000" b="1" kern="1200" dirty="0"/>
            <a:t>细目表展示</a:t>
          </a:r>
        </a:p>
      </dsp:txBody>
      <dsp:txXfrm>
        <a:off x="501955" y="1706812"/>
        <a:ext cx="6335674" cy="799138"/>
      </dsp:txXfrm>
    </dsp:sp>
    <dsp:sp modelId="{27E117E5-C85C-49CC-99CD-A2980B2BF8FC}">
      <dsp:nvSpPr>
        <dsp:cNvPr id="0" name=""/>
        <dsp:cNvSpPr/>
      </dsp:nvSpPr>
      <dsp:spPr>
        <a:xfrm>
          <a:off x="0" y="3467181"/>
          <a:ext cx="9174480" cy="756000"/>
        </a:xfrm>
        <a:prstGeom prst="rect">
          <a:avLst/>
        </a:prstGeom>
        <a:solidFill>
          <a:schemeClr val="lt1">
            <a:alpha val="90000"/>
            <a:hueOff val="0"/>
            <a:satOff val="0"/>
            <a:lumOff val="0"/>
            <a:alphaOff val="0"/>
          </a:schemeClr>
        </a:solidFill>
        <a:ln w="25400" cap="flat" cmpd="sng" algn="ctr">
          <a:solidFill>
            <a:schemeClr val="accent4">
              <a:hueOff val="11142974"/>
              <a:satOff val="39624"/>
              <a:lumOff val="89608"/>
              <a:alphaOff val="0"/>
            </a:schemeClr>
          </a:solidFill>
          <a:prstDash val="solid"/>
        </a:ln>
        <a:effectLst/>
      </dsp:spPr>
      <dsp:style>
        <a:lnRef idx="2">
          <a:scrgbClr r="0" g="0" b="0"/>
        </a:lnRef>
        <a:fillRef idx="1">
          <a:scrgbClr r="0" g="0" b="0"/>
        </a:fillRef>
        <a:effectRef idx="0">
          <a:scrgbClr r="0" g="0" b="0"/>
        </a:effectRef>
        <a:fontRef idx="minor"/>
      </dsp:style>
    </dsp:sp>
    <dsp:sp modelId="{B01B58A8-FBA2-40B9-9DA7-5C89EFD85992}">
      <dsp:nvSpPr>
        <dsp:cNvPr id="0" name=""/>
        <dsp:cNvSpPr/>
      </dsp:nvSpPr>
      <dsp:spPr>
        <a:xfrm>
          <a:off x="458724" y="3024381"/>
          <a:ext cx="6422136" cy="885600"/>
        </a:xfrm>
        <a:prstGeom prst="roundRect">
          <a:avLst/>
        </a:prstGeom>
        <a:solidFill>
          <a:schemeClr val="accent3">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2741" tIns="0" rIns="242741" bIns="0" numCol="1" spcCol="1270" anchor="ctr" anchorCtr="0">
          <a:noAutofit/>
        </a:bodyPr>
        <a:lstStyle/>
        <a:p>
          <a:pPr lvl="0" algn="l" defTabSz="1333500">
            <a:lnSpc>
              <a:spcPct val="90000"/>
            </a:lnSpc>
            <a:spcBef>
              <a:spcPct val="0"/>
            </a:spcBef>
            <a:spcAft>
              <a:spcPct val="35000"/>
            </a:spcAft>
          </a:pPr>
          <a:r>
            <a:rPr lang="en-US" altLang="zh-CN" sz="3000" b="1" kern="1200" dirty="0" smtClean="0"/>
            <a:t>Part 3 </a:t>
          </a:r>
          <a:r>
            <a:rPr lang="zh-CN" altLang="en-US" sz="3000" b="1" kern="1200" dirty="0" smtClean="0"/>
            <a:t>我校原创题解读</a:t>
          </a:r>
          <a:endParaRPr lang="zh-CN" altLang="en-US" sz="3000" b="1" kern="1200" dirty="0"/>
        </a:p>
      </dsp:txBody>
      <dsp:txXfrm>
        <a:off x="501955" y="3067612"/>
        <a:ext cx="6335674" cy="79913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80EDC0-CF93-4FA3-90B7-2DA2110E8837}" type="datetimeFigureOut">
              <a:rPr lang="zh-CN" altLang="en-US" smtClean="0"/>
              <a:t>2019/3/16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55EA92-E4F7-431E-BB2C-50E31FCD2BFB}" type="slidenum">
              <a:rPr lang="zh-CN" altLang="en-US" smtClean="0"/>
              <a:t>‹#›</a:t>
            </a:fld>
            <a:endParaRPr lang="zh-CN" altLang="en-US"/>
          </a:p>
        </p:txBody>
      </p:sp>
    </p:spTree>
    <p:extLst>
      <p:ext uri="{BB962C8B-B14F-4D97-AF65-F5344CB8AC3E}">
        <p14:creationId xmlns:p14="http://schemas.microsoft.com/office/powerpoint/2010/main" val="3145394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幻灯片图像占位符 1"/>
          <p:cNvSpPr>
            <a:spLocks noGrp="1" noRot="1" noChangeAspect="1" noChangeArrowheads="1" noTextEdit="1"/>
          </p:cNvSpPr>
          <p:nvPr>
            <p:ph type="sldImg"/>
          </p:nvPr>
        </p:nvSpPr>
        <p:spPr>
          <a:ln/>
        </p:spPr>
      </p:sp>
      <p:sp>
        <p:nvSpPr>
          <p:cNvPr id="84995"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prstTxWarp prst="textNoShape">
              <a:avLst/>
            </a:prstTxWarp>
          </a:bodyPr>
          <a:lstStyle/>
          <a:p>
            <a:pPr>
              <a:lnSpc>
                <a:spcPct val="150000"/>
              </a:lnSpc>
            </a:pPr>
            <a:r>
              <a:rPr lang="zh-CN" altLang="en-US" smtClean="0"/>
              <a:t>突出了情景在试题设计中的重要作用。强调“试题情境的创设应紧密联系学生学习和生活实际，体现科学、技术、社会与环境发展的成果，注重科学性、针对性、启发性和过程性，形成与测试任务融为一体、具有不同陌生度、丰富而生动的测试载体”。</a:t>
            </a:r>
            <a:endParaRPr lang="en-US" altLang="zh-CN" smtClean="0"/>
          </a:p>
          <a:p>
            <a:pPr>
              <a:lnSpc>
                <a:spcPct val="150000"/>
              </a:lnSpc>
            </a:pPr>
            <a:r>
              <a:rPr lang="en-US" altLang="zh-CN" smtClean="0"/>
              <a:t>2018</a:t>
            </a:r>
            <a:r>
              <a:rPr lang="zh-CN" altLang="en-US" smtClean="0"/>
              <a:t>年高考试题的情境素材，充分考虑了传承展现科技成果，注重科技成果的应用价值。</a:t>
            </a:r>
            <a:endParaRPr lang="en-US" altLang="zh-CN" smtClean="0"/>
          </a:p>
          <a:p>
            <a:pPr eaLnBrk="1" hangingPunct="1">
              <a:lnSpc>
                <a:spcPct val="125000"/>
              </a:lnSpc>
              <a:spcBef>
                <a:spcPct val="0"/>
              </a:spcBef>
            </a:pPr>
            <a:r>
              <a:rPr lang="zh-CN" altLang="en-US" b="1" smtClean="0"/>
              <a:t>无机工业流程图题能够以真实的工业生产过程为背景，体现能力立意的命题指导思想，能够综合考查学生各方面的基础知识及将已有知识灵活应用在生产实际中解决问题的能力。所以近年来高考该类型题持续出现。</a:t>
            </a:r>
            <a:endParaRPr lang="en-US" altLang="zh-CN" b="1" smtClean="0"/>
          </a:p>
          <a:p>
            <a:pPr eaLnBrk="1" hangingPunct="1">
              <a:lnSpc>
                <a:spcPct val="125000"/>
              </a:lnSpc>
              <a:spcBef>
                <a:spcPct val="0"/>
              </a:spcBef>
            </a:pPr>
            <a:r>
              <a:rPr lang="zh-CN" altLang="en-US" b="1" smtClean="0"/>
              <a:t>（</a:t>
            </a:r>
            <a:r>
              <a:rPr lang="en-US" altLang="zh-CN" b="1" smtClean="0"/>
              <a:t>1</a:t>
            </a:r>
            <a:r>
              <a:rPr lang="zh-CN" altLang="en-US" b="1" smtClean="0"/>
              <a:t>）呈现形式：流程图、表格、图像</a:t>
            </a:r>
            <a:endParaRPr lang="en-US" altLang="zh-CN" b="1" smtClean="0"/>
          </a:p>
          <a:p>
            <a:pPr eaLnBrk="1" hangingPunct="1">
              <a:lnSpc>
                <a:spcPct val="125000"/>
              </a:lnSpc>
              <a:spcBef>
                <a:spcPct val="0"/>
              </a:spcBef>
            </a:pPr>
            <a:r>
              <a:rPr lang="zh-CN" altLang="en-US" b="1" smtClean="0"/>
              <a:t>（</a:t>
            </a:r>
            <a:r>
              <a:rPr lang="en-US" altLang="zh-CN" b="1" smtClean="0"/>
              <a:t>2</a:t>
            </a:r>
            <a:r>
              <a:rPr lang="zh-CN" altLang="en-US" b="1" smtClean="0"/>
              <a:t>）设问方式：措施、成分、物质、原因</a:t>
            </a:r>
            <a:endParaRPr lang="en-US" altLang="zh-CN" b="1" smtClean="0"/>
          </a:p>
          <a:p>
            <a:pPr eaLnBrk="1" hangingPunct="1">
              <a:lnSpc>
                <a:spcPct val="125000"/>
              </a:lnSpc>
              <a:spcBef>
                <a:spcPct val="0"/>
              </a:spcBef>
            </a:pPr>
            <a:r>
              <a:rPr lang="zh-CN" altLang="en-US" b="1" smtClean="0"/>
              <a:t>（</a:t>
            </a:r>
            <a:r>
              <a:rPr lang="en-US" altLang="zh-CN" b="1" smtClean="0"/>
              <a:t>3</a:t>
            </a:r>
            <a:r>
              <a:rPr lang="zh-CN" altLang="en-US" b="1" smtClean="0"/>
              <a:t>）能力考查：获取信息的能力、分解问题的能力、表达能力</a:t>
            </a:r>
            <a:endParaRPr lang="en-US" altLang="zh-CN" b="1" smtClean="0"/>
          </a:p>
          <a:p>
            <a:pPr eaLnBrk="1" hangingPunct="1">
              <a:lnSpc>
                <a:spcPct val="125000"/>
              </a:lnSpc>
              <a:spcBef>
                <a:spcPct val="0"/>
              </a:spcBef>
            </a:pPr>
            <a:r>
              <a:rPr lang="zh-CN" altLang="en-US" b="1" smtClean="0"/>
              <a:t>（</a:t>
            </a:r>
            <a:r>
              <a:rPr lang="en-US" altLang="zh-CN" b="1" smtClean="0"/>
              <a:t>4</a:t>
            </a:r>
            <a:r>
              <a:rPr lang="zh-CN" altLang="en-US" b="1" smtClean="0"/>
              <a:t>）知识落点：基本理论、元素化合物、实验</a:t>
            </a:r>
            <a:endParaRPr lang="en-US" altLang="zh-CN" b="1" smtClean="0"/>
          </a:p>
          <a:p>
            <a:pPr eaLnBrk="1" hangingPunct="1">
              <a:lnSpc>
                <a:spcPct val="125000"/>
              </a:lnSpc>
              <a:spcBef>
                <a:spcPct val="0"/>
              </a:spcBef>
            </a:pPr>
            <a:r>
              <a:rPr lang="zh-CN" altLang="en-US" b="1" smtClean="0"/>
              <a:t>考查考生：陌生信息的提取和应用、工艺流程图的感性认识和信息加工处理能力，分析和解答化学实际问题的能力。</a:t>
            </a:r>
          </a:p>
          <a:p>
            <a:pPr eaLnBrk="1" hangingPunct="1">
              <a:lnSpc>
                <a:spcPct val="125000"/>
              </a:lnSpc>
              <a:spcBef>
                <a:spcPct val="0"/>
              </a:spcBef>
            </a:pPr>
            <a:endParaRPr lang="zh-CN" altLang="en-US" smtClean="0"/>
          </a:p>
          <a:p>
            <a:pPr>
              <a:lnSpc>
                <a:spcPct val="150000"/>
              </a:lnSpc>
            </a:pPr>
            <a:endParaRPr lang="zh-CN" altLang="en-US" smtClean="0"/>
          </a:p>
          <a:p>
            <a:endParaRPr lang="zh-CN" altLang="en-US" smtClean="0"/>
          </a:p>
        </p:txBody>
      </p:sp>
      <p:sp>
        <p:nvSpPr>
          <p:cNvPr id="4" name="灯片编号占位符 3">
            <a:extLst/>
          </p:cNvPr>
          <p:cNvSpPr>
            <a:spLocks noGrp="1"/>
          </p:cNvSpPr>
          <p:nvPr>
            <p:ph type="sldNum" sz="quarter" idx="5"/>
          </p:nvPr>
        </p:nvSpPr>
        <p:spPr/>
        <p:txBody>
          <a:bodyPr/>
          <a:lstStyle/>
          <a:p>
            <a:pPr>
              <a:defRPr/>
            </a:pPr>
            <a:fld id="{9748E3CD-59B0-48EA-9B0A-9E74EDCFEE71}" type="slidenum">
              <a:rPr lang="en-US" altLang="zh-CN" smtClean="0"/>
              <a:pPr>
                <a:defRPr/>
              </a:pPr>
              <a:t>20</a:t>
            </a:fld>
            <a:endParaRPr lang="en-US" altLang="zh-CN">
              <a:cs typeface="+mn-cs"/>
            </a:endParaRPr>
          </a:p>
        </p:txBody>
      </p:sp>
    </p:spTree>
    <p:extLst>
      <p:ext uri="{BB962C8B-B14F-4D97-AF65-F5344CB8AC3E}">
        <p14:creationId xmlns:p14="http://schemas.microsoft.com/office/powerpoint/2010/main" val="35108157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幻灯片图像占位符 1"/>
          <p:cNvSpPr>
            <a:spLocks noGrp="1" noRot="1" noChangeAspect="1" noChangeArrowheads="1" noTextEdit="1"/>
          </p:cNvSpPr>
          <p:nvPr>
            <p:ph type="sldImg"/>
          </p:nvPr>
        </p:nvSpPr>
        <p:spPr>
          <a:ln/>
        </p:spPr>
      </p:sp>
      <p:sp>
        <p:nvSpPr>
          <p:cNvPr id="84995"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prstTxWarp prst="textNoShape">
              <a:avLst/>
            </a:prstTxWarp>
          </a:bodyPr>
          <a:lstStyle/>
          <a:p>
            <a:pPr>
              <a:lnSpc>
                <a:spcPct val="150000"/>
              </a:lnSpc>
            </a:pPr>
            <a:r>
              <a:rPr lang="zh-CN" altLang="en-US" smtClean="0"/>
              <a:t>突出了情景在试题设计中的重要作用。强调“试题情境的创设应紧密联系学生学习和生活实际，体现科学、技术、社会与环境发展的成果，注重科学性、针对性、启发性和过程性，形成与测试任务融为一体、具有不同陌生度、丰富而生动的测试载体”。</a:t>
            </a:r>
            <a:endParaRPr lang="en-US" altLang="zh-CN" smtClean="0"/>
          </a:p>
          <a:p>
            <a:pPr>
              <a:lnSpc>
                <a:spcPct val="150000"/>
              </a:lnSpc>
            </a:pPr>
            <a:r>
              <a:rPr lang="en-US" altLang="zh-CN" smtClean="0"/>
              <a:t>2018</a:t>
            </a:r>
            <a:r>
              <a:rPr lang="zh-CN" altLang="en-US" smtClean="0"/>
              <a:t>年高考试题的情境素材，充分考虑了传承展现科技成果，注重科技成果的应用价值。</a:t>
            </a:r>
            <a:endParaRPr lang="en-US" altLang="zh-CN" smtClean="0"/>
          </a:p>
          <a:p>
            <a:pPr eaLnBrk="1" hangingPunct="1">
              <a:lnSpc>
                <a:spcPct val="125000"/>
              </a:lnSpc>
              <a:spcBef>
                <a:spcPct val="0"/>
              </a:spcBef>
            </a:pPr>
            <a:r>
              <a:rPr lang="zh-CN" altLang="en-US" b="1" smtClean="0"/>
              <a:t>无机工业流程图题能够以真实的工业生产过程为背景，体现能力立意的命题指导思想，能够综合考查学生各方面的基础知识及将已有知识灵活应用在生产实际中解决问题的能力。所以近年来高考该类型题持续出现。</a:t>
            </a:r>
            <a:endParaRPr lang="en-US" altLang="zh-CN" b="1" smtClean="0"/>
          </a:p>
          <a:p>
            <a:pPr eaLnBrk="1" hangingPunct="1">
              <a:lnSpc>
                <a:spcPct val="125000"/>
              </a:lnSpc>
              <a:spcBef>
                <a:spcPct val="0"/>
              </a:spcBef>
            </a:pPr>
            <a:r>
              <a:rPr lang="zh-CN" altLang="en-US" b="1" smtClean="0"/>
              <a:t>（</a:t>
            </a:r>
            <a:r>
              <a:rPr lang="en-US" altLang="zh-CN" b="1" smtClean="0"/>
              <a:t>1</a:t>
            </a:r>
            <a:r>
              <a:rPr lang="zh-CN" altLang="en-US" b="1" smtClean="0"/>
              <a:t>）呈现形式：流程图、表格、图像</a:t>
            </a:r>
            <a:endParaRPr lang="en-US" altLang="zh-CN" b="1" smtClean="0"/>
          </a:p>
          <a:p>
            <a:pPr eaLnBrk="1" hangingPunct="1">
              <a:lnSpc>
                <a:spcPct val="125000"/>
              </a:lnSpc>
              <a:spcBef>
                <a:spcPct val="0"/>
              </a:spcBef>
            </a:pPr>
            <a:r>
              <a:rPr lang="zh-CN" altLang="en-US" b="1" smtClean="0"/>
              <a:t>（</a:t>
            </a:r>
            <a:r>
              <a:rPr lang="en-US" altLang="zh-CN" b="1" smtClean="0"/>
              <a:t>2</a:t>
            </a:r>
            <a:r>
              <a:rPr lang="zh-CN" altLang="en-US" b="1" smtClean="0"/>
              <a:t>）设问方式：措施、成分、物质、原因</a:t>
            </a:r>
            <a:endParaRPr lang="en-US" altLang="zh-CN" b="1" smtClean="0"/>
          </a:p>
          <a:p>
            <a:pPr eaLnBrk="1" hangingPunct="1">
              <a:lnSpc>
                <a:spcPct val="125000"/>
              </a:lnSpc>
              <a:spcBef>
                <a:spcPct val="0"/>
              </a:spcBef>
            </a:pPr>
            <a:r>
              <a:rPr lang="zh-CN" altLang="en-US" b="1" smtClean="0"/>
              <a:t>（</a:t>
            </a:r>
            <a:r>
              <a:rPr lang="en-US" altLang="zh-CN" b="1" smtClean="0"/>
              <a:t>3</a:t>
            </a:r>
            <a:r>
              <a:rPr lang="zh-CN" altLang="en-US" b="1" smtClean="0"/>
              <a:t>）能力考查：获取信息的能力、分解问题的能力、表达能力</a:t>
            </a:r>
            <a:endParaRPr lang="en-US" altLang="zh-CN" b="1" smtClean="0"/>
          </a:p>
          <a:p>
            <a:pPr eaLnBrk="1" hangingPunct="1">
              <a:lnSpc>
                <a:spcPct val="125000"/>
              </a:lnSpc>
              <a:spcBef>
                <a:spcPct val="0"/>
              </a:spcBef>
            </a:pPr>
            <a:r>
              <a:rPr lang="zh-CN" altLang="en-US" b="1" smtClean="0"/>
              <a:t>（</a:t>
            </a:r>
            <a:r>
              <a:rPr lang="en-US" altLang="zh-CN" b="1" smtClean="0"/>
              <a:t>4</a:t>
            </a:r>
            <a:r>
              <a:rPr lang="zh-CN" altLang="en-US" b="1" smtClean="0"/>
              <a:t>）知识落点：基本理论、元素化合物、实验</a:t>
            </a:r>
            <a:endParaRPr lang="en-US" altLang="zh-CN" b="1" smtClean="0"/>
          </a:p>
          <a:p>
            <a:pPr eaLnBrk="1" hangingPunct="1">
              <a:lnSpc>
                <a:spcPct val="125000"/>
              </a:lnSpc>
              <a:spcBef>
                <a:spcPct val="0"/>
              </a:spcBef>
            </a:pPr>
            <a:r>
              <a:rPr lang="zh-CN" altLang="en-US" b="1" smtClean="0"/>
              <a:t>考查考生：陌生信息的提取和应用、工艺流程图的感性认识和信息加工处理能力，分析和解答化学实际问题的能力。</a:t>
            </a:r>
          </a:p>
          <a:p>
            <a:pPr eaLnBrk="1" hangingPunct="1">
              <a:lnSpc>
                <a:spcPct val="125000"/>
              </a:lnSpc>
              <a:spcBef>
                <a:spcPct val="0"/>
              </a:spcBef>
            </a:pPr>
            <a:endParaRPr lang="zh-CN" altLang="en-US" smtClean="0"/>
          </a:p>
          <a:p>
            <a:pPr>
              <a:lnSpc>
                <a:spcPct val="150000"/>
              </a:lnSpc>
            </a:pPr>
            <a:endParaRPr lang="zh-CN" altLang="en-US" smtClean="0"/>
          </a:p>
          <a:p>
            <a:endParaRPr lang="zh-CN" altLang="en-US" smtClean="0"/>
          </a:p>
        </p:txBody>
      </p:sp>
      <p:sp>
        <p:nvSpPr>
          <p:cNvPr id="4" name="灯片编号占位符 3">
            <a:extLst/>
          </p:cNvPr>
          <p:cNvSpPr>
            <a:spLocks noGrp="1"/>
          </p:cNvSpPr>
          <p:nvPr>
            <p:ph type="sldNum" sz="quarter" idx="5"/>
          </p:nvPr>
        </p:nvSpPr>
        <p:spPr/>
        <p:txBody>
          <a:bodyPr/>
          <a:lstStyle/>
          <a:p>
            <a:pPr>
              <a:defRPr/>
            </a:pPr>
            <a:fld id="{A7A461C5-0D61-4DA6-870B-C316F63D2462}" type="slidenum">
              <a:rPr lang="en-US" altLang="zh-CN" smtClean="0"/>
              <a:pPr>
                <a:defRPr/>
              </a:pPr>
              <a:t>25</a:t>
            </a:fld>
            <a:endParaRPr lang="en-US" altLang="zh-CN">
              <a:cs typeface="+mn-cs"/>
            </a:endParaRPr>
          </a:p>
        </p:txBody>
      </p:sp>
    </p:spTree>
    <p:extLst>
      <p:ext uri="{BB962C8B-B14F-4D97-AF65-F5344CB8AC3E}">
        <p14:creationId xmlns:p14="http://schemas.microsoft.com/office/powerpoint/2010/main" val="4403650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幻灯片图像占位符 1"/>
          <p:cNvSpPr>
            <a:spLocks noGrp="1" noRot="1" noChangeAspect="1" noChangeArrowheads="1" noTextEdit="1"/>
          </p:cNvSpPr>
          <p:nvPr>
            <p:ph type="sldImg"/>
          </p:nvPr>
        </p:nvSpPr>
        <p:spPr>
          <a:ln/>
        </p:spPr>
      </p:sp>
      <p:sp>
        <p:nvSpPr>
          <p:cNvPr id="84995"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prstTxWarp prst="textNoShape">
              <a:avLst/>
            </a:prstTxWarp>
          </a:bodyPr>
          <a:lstStyle/>
          <a:p>
            <a:pPr>
              <a:lnSpc>
                <a:spcPct val="150000"/>
              </a:lnSpc>
            </a:pPr>
            <a:r>
              <a:rPr lang="zh-CN" altLang="en-US" smtClean="0"/>
              <a:t>突出了情景在试题设计中的重要作用。强调“试题情境的创设应紧密联系学生学习和生活实际，体现科学、技术、社会与环境发展的成果，注重科学性、针对性、启发性和过程性，形成与测试任务融为一体、具有不同陌生度、丰富而生动的测试载体”。</a:t>
            </a:r>
            <a:endParaRPr lang="en-US" altLang="zh-CN" smtClean="0"/>
          </a:p>
          <a:p>
            <a:pPr>
              <a:lnSpc>
                <a:spcPct val="150000"/>
              </a:lnSpc>
            </a:pPr>
            <a:r>
              <a:rPr lang="en-US" altLang="zh-CN" smtClean="0"/>
              <a:t>2018</a:t>
            </a:r>
            <a:r>
              <a:rPr lang="zh-CN" altLang="en-US" smtClean="0"/>
              <a:t>年高考试题的情境素材，充分考虑了传承展现科技成果，注重科技成果的应用价值。</a:t>
            </a:r>
            <a:endParaRPr lang="en-US" altLang="zh-CN" smtClean="0"/>
          </a:p>
          <a:p>
            <a:pPr eaLnBrk="1" hangingPunct="1">
              <a:lnSpc>
                <a:spcPct val="125000"/>
              </a:lnSpc>
              <a:spcBef>
                <a:spcPct val="0"/>
              </a:spcBef>
            </a:pPr>
            <a:r>
              <a:rPr lang="zh-CN" altLang="en-US" b="1" smtClean="0"/>
              <a:t>无机工业流程图题能够以真实的工业生产过程为背景，体现能力立意的命题指导思想，能够综合考查学生各方面的基础知识及将已有知识灵活应用在生产实际中解决问题的能力。所以近年来高考该类型题持续出现。</a:t>
            </a:r>
            <a:endParaRPr lang="en-US" altLang="zh-CN" b="1" smtClean="0"/>
          </a:p>
          <a:p>
            <a:pPr eaLnBrk="1" hangingPunct="1">
              <a:lnSpc>
                <a:spcPct val="125000"/>
              </a:lnSpc>
              <a:spcBef>
                <a:spcPct val="0"/>
              </a:spcBef>
            </a:pPr>
            <a:r>
              <a:rPr lang="zh-CN" altLang="en-US" b="1" smtClean="0"/>
              <a:t>（</a:t>
            </a:r>
            <a:r>
              <a:rPr lang="en-US" altLang="zh-CN" b="1" smtClean="0"/>
              <a:t>1</a:t>
            </a:r>
            <a:r>
              <a:rPr lang="zh-CN" altLang="en-US" b="1" smtClean="0"/>
              <a:t>）呈现形式：流程图、表格、图像</a:t>
            </a:r>
            <a:endParaRPr lang="en-US" altLang="zh-CN" b="1" smtClean="0"/>
          </a:p>
          <a:p>
            <a:pPr eaLnBrk="1" hangingPunct="1">
              <a:lnSpc>
                <a:spcPct val="125000"/>
              </a:lnSpc>
              <a:spcBef>
                <a:spcPct val="0"/>
              </a:spcBef>
            </a:pPr>
            <a:r>
              <a:rPr lang="zh-CN" altLang="en-US" b="1" smtClean="0"/>
              <a:t>（</a:t>
            </a:r>
            <a:r>
              <a:rPr lang="en-US" altLang="zh-CN" b="1" smtClean="0"/>
              <a:t>2</a:t>
            </a:r>
            <a:r>
              <a:rPr lang="zh-CN" altLang="en-US" b="1" smtClean="0"/>
              <a:t>）设问方式：措施、成分、物质、原因</a:t>
            </a:r>
            <a:endParaRPr lang="en-US" altLang="zh-CN" b="1" smtClean="0"/>
          </a:p>
          <a:p>
            <a:pPr eaLnBrk="1" hangingPunct="1">
              <a:lnSpc>
                <a:spcPct val="125000"/>
              </a:lnSpc>
              <a:spcBef>
                <a:spcPct val="0"/>
              </a:spcBef>
            </a:pPr>
            <a:r>
              <a:rPr lang="zh-CN" altLang="en-US" b="1" smtClean="0"/>
              <a:t>（</a:t>
            </a:r>
            <a:r>
              <a:rPr lang="en-US" altLang="zh-CN" b="1" smtClean="0"/>
              <a:t>3</a:t>
            </a:r>
            <a:r>
              <a:rPr lang="zh-CN" altLang="en-US" b="1" smtClean="0"/>
              <a:t>）能力考查：获取信息的能力、分解问题的能力、表达能力</a:t>
            </a:r>
            <a:endParaRPr lang="en-US" altLang="zh-CN" b="1" smtClean="0"/>
          </a:p>
          <a:p>
            <a:pPr eaLnBrk="1" hangingPunct="1">
              <a:lnSpc>
                <a:spcPct val="125000"/>
              </a:lnSpc>
              <a:spcBef>
                <a:spcPct val="0"/>
              </a:spcBef>
            </a:pPr>
            <a:r>
              <a:rPr lang="zh-CN" altLang="en-US" b="1" smtClean="0"/>
              <a:t>（</a:t>
            </a:r>
            <a:r>
              <a:rPr lang="en-US" altLang="zh-CN" b="1" smtClean="0"/>
              <a:t>4</a:t>
            </a:r>
            <a:r>
              <a:rPr lang="zh-CN" altLang="en-US" b="1" smtClean="0"/>
              <a:t>）知识落点：基本理论、元素化合物、实验</a:t>
            </a:r>
            <a:endParaRPr lang="en-US" altLang="zh-CN" b="1" smtClean="0"/>
          </a:p>
          <a:p>
            <a:pPr eaLnBrk="1" hangingPunct="1">
              <a:lnSpc>
                <a:spcPct val="125000"/>
              </a:lnSpc>
              <a:spcBef>
                <a:spcPct val="0"/>
              </a:spcBef>
            </a:pPr>
            <a:r>
              <a:rPr lang="zh-CN" altLang="en-US" b="1" smtClean="0"/>
              <a:t>考查考生：陌生信息的提取和应用、工艺流程图的感性认识和信息加工处理能力，分析和解答化学实际问题的能力。</a:t>
            </a:r>
          </a:p>
          <a:p>
            <a:pPr eaLnBrk="1" hangingPunct="1">
              <a:lnSpc>
                <a:spcPct val="125000"/>
              </a:lnSpc>
              <a:spcBef>
                <a:spcPct val="0"/>
              </a:spcBef>
            </a:pPr>
            <a:endParaRPr lang="zh-CN" altLang="en-US" smtClean="0"/>
          </a:p>
          <a:p>
            <a:pPr>
              <a:lnSpc>
                <a:spcPct val="150000"/>
              </a:lnSpc>
            </a:pPr>
            <a:endParaRPr lang="zh-CN" altLang="en-US" smtClean="0"/>
          </a:p>
          <a:p>
            <a:endParaRPr lang="zh-CN" altLang="en-US" smtClean="0"/>
          </a:p>
        </p:txBody>
      </p:sp>
      <p:sp>
        <p:nvSpPr>
          <p:cNvPr id="4" name="灯片编号占位符 3">
            <a:extLst/>
          </p:cNvPr>
          <p:cNvSpPr>
            <a:spLocks noGrp="1"/>
          </p:cNvSpPr>
          <p:nvPr>
            <p:ph type="sldNum" sz="quarter" idx="5"/>
          </p:nvPr>
        </p:nvSpPr>
        <p:spPr/>
        <p:txBody>
          <a:bodyPr/>
          <a:lstStyle/>
          <a:p>
            <a:pPr>
              <a:defRPr/>
            </a:pPr>
            <a:fld id="{A7A461C5-0D61-4DA6-870B-C316F63D2462}" type="slidenum">
              <a:rPr lang="en-US" altLang="zh-CN" smtClean="0"/>
              <a:pPr>
                <a:defRPr/>
              </a:pPr>
              <a:t>26</a:t>
            </a:fld>
            <a:endParaRPr lang="en-US" altLang="zh-CN">
              <a:cs typeface="+mn-cs"/>
            </a:endParaRPr>
          </a:p>
        </p:txBody>
      </p:sp>
    </p:spTree>
    <p:extLst>
      <p:ext uri="{BB962C8B-B14F-4D97-AF65-F5344CB8AC3E}">
        <p14:creationId xmlns:p14="http://schemas.microsoft.com/office/powerpoint/2010/main" val="16963115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幻灯片图像占位符 1"/>
          <p:cNvSpPr>
            <a:spLocks noGrp="1" noRot="1" noChangeAspect="1" noChangeArrowheads="1" noTextEdit="1"/>
          </p:cNvSpPr>
          <p:nvPr>
            <p:ph type="sldImg"/>
          </p:nvPr>
        </p:nvSpPr>
        <p:spPr>
          <a:ln/>
        </p:spPr>
      </p:sp>
      <p:sp>
        <p:nvSpPr>
          <p:cNvPr id="84995"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prstTxWarp prst="textNoShape">
              <a:avLst/>
            </a:prstTxWarp>
          </a:bodyPr>
          <a:lstStyle/>
          <a:p>
            <a:pPr>
              <a:lnSpc>
                <a:spcPct val="150000"/>
              </a:lnSpc>
            </a:pPr>
            <a:r>
              <a:rPr lang="zh-CN" altLang="en-US" smtClean="0"/>
              <a:t>突出了情景在试题设计中的重要作用。强调“试题情境的创设应紧密联系学生学习和生活实际，体现科学、技术、社会与环境发展的成果，注重科学性、针对性、启发性和过程性，形成与测试任务融为一体、具有不同陌生度、丰富而生动的测试载体”。</a:t>
            </a:r>
            <a:endParaRPr lang="en-US" altLang="zh-CN" smtClean="0"/>
          </a:p>
          <a:p>
            <a:pPr>
              <a:lnSpc>
                <a:spcPct val="150000"/>
              </a:lnSpc>
            </a:pPr>
            <a:r>
              <a:rPr lang="en-US" altLang="zh-CN" smtClean="0"/>
              <a:t>2018</a:t>
            </a:r>
            <a:r>
              <a:rPr lang="zh-CN" altLang="en-US" smtClean="0"/>
              <a:t>年高考试题的情境素材，充分考虑了传承展现科技成果，注重科技成果的应用价值。</a:t>
            </a:r>
            <a:endParaRPr lang="en-US" altLang="zh-CN" smtClean="0"/>
          </a:p>
          <a:p>
            <a:pPr eaLnBrk="1" hangingPunct="1">
              <a:lnSpc>
                <a:spcPct val="125000"/>
              </a:lnSpc>
              <a:spcBef>
                <a:spcPct val="0"/>
              </a:spcBef>
            </a:pPr>
            <a:r>
              <a:rPr lang="zh-CN" altLang="en-US" b="1" smtClean="0"/>
              <a:t>无机工业流程图题能够以真实的工业生产过程为背景，体现能力立意的命题指导思想，能够综合考查学生各方面的基础知识及将已有知识灵活应用在生产实际中解决问题的能力。所以近年来高考该类型题持续出现。</a:t>
            </a:r>
            <a:endParaRPr lang="en-US" altLang="zh-CN" b="1" smtClean="0"/>
          </a:p>
          <a:p>
            <a:pPr eaLnBrk="1" hangingPunct="1">
              <a:lnSpc>
                <a:spcPct val="125000"/>
              </a:lnSpc>
              <a:spcBef>
                <a:spcPct val="0"/>
              </a:spcBef>
            </a:pPr>
            <a:r>
              <a:rPr lang="zh-CN" altLang="en-US" b="1" smtClean="0"/>
              <a:t>（</a:t>
            </a:r>
            <a:r>
              <a:rPr lang="en-US" altLang="zh-CN" b="1" smtClean="0"/>
              <a:t>1</a:t>
            </a:r>
            <a:r>
              <a:rPr lang="zh-CN" altLang="en-US" b="1" smtClean="0"/>
              <a:t>）呈现形式：流程图、表格、图像</a:t>
            </a:r>
            <a:endParaRPr lang="en-US" altLang="zh-CN" b="1" smtClean="0"/>
          </a:p>
          <a:p>
            <a:pPr eaLnBrk="1" hangingPunct="1">
              <a:lnSpc>
                <a:spcPct val="125000"/>
              </a:lnSpc>
              <a:spcBef>
                <a:spcPct val="0"/>
              </a:spcBef>
            </a:pPr>
            <a:r>
              <a:rPr lang="zh-CN" altLang="en-US" b="1" smtClean="0"/>
              <a:t>（</a:t>
            </a:r>
            <a:r>
              <a:rPr lang="en-US" altLang="zh-CN" b="1" smtClean="0"/>
              <a:t>2</a:t>
            </a:r>
            <a:r>
              <a:rPr lang="zh-CN" altLang="en-US" b="1" smtClean="0"/>
              <a:t>）设问方式：措施、成分、物质、原因</a:t>
            </a:r>
            <a:endParaRPr lang="en-US" altLang="zh-CN" b="1" smtClean="0"/>
          </a:p>
          <a:p>
            <a:pPr eaLnBrk="1" hangingPunct="1">
              <a:lnSpc>
                <a:spcPct val="125000"/>
              </a:lnSpc>
              <a:spcBef>
                <a:spcPct val="0"/>
              </a:spcBef>
            </a:pPr>
            <a:r>
              <a:rPr lang="zh-CN" altLang="en-US" b="1" smtClean="0"/>
              <a:t>（</a:t>
            </a:r>
            <a:r>
              <a:rPr lang="en-US" altLang="zh-CN" b="1" smtClean="0"/>
              <a:t>3</a:t>
            </a:r>
            <a:r>
              <a:rPr lang="zh-CN" altLang="en-US" b="1" smtClean="0"/>
              <a:t>）能力考查：获取信息的能力、分解问题的能力、表达能力</a:t>
            </a:r>
            <a:endParaRPr lang="en-US" altLang="zh-CN" b="1" smtClean="0"/>
          </a:p>
          <a:p>
            <a:pPr eaLnBrk="1" hangingPunct="1">
              <a:lnSpc>
                <a:spcPct val="125000"/>
              </a:lnSpc>
              <a:spcBef>
                <a:spcPct val="0"/>
              </a:spcBef>
            </a:pPr>
            <a:r>
              <a:rPr lang="zh-CN" altLang="en-US" b="1" smtClean="0"/>
              <a:t>（</a:t>
            </a:r>
            <a:r>
              <a:rPr lang="en-US" altLang="zh-CN" b="1" smtClean="0"/>
              <a:t>4</a:t>
            </a:r>
            <a:r>
              <a:rPr lang="zh-CN" altLang="en-US" b="1" smtClean="0"/>
              <a:t>）知识落点：基本理论、元素化合物、实验</a:t>
            </a:r>
            <a:endParaRPr lang="en-US" altLang="zh-CN" b="1" smtClean="0"/>
          </a:p>
          <a:p>
            <a:pPr eaLnBrk="1" hangingPunct="1">
              <a:lnSpc>
                <a:spcPct val="125000"/>
              </a:lnSpc>
              <a:spcBef>
                <a:spcPct val="0"/>
              </a:spcBef>
            </a:pPr>
            <a:r>
              <a:rPr lang="zh-CN" altLang="en-US" b="1" smtClean="0"/>
              <a:t>考查考生：陌生信息的提取和应用、工艺流程图的感性认识和信息加工处理能力，分析和解答化学实际问题的能力。</a:t>
            </a:r>
          </a:p>
          <a:p>
            <a:pPr eaLnBrk="1" hangingPunct="1">
              <a:lnSpc>
                <a:spcPct val="125000"/>
              </a:lnSpc>
              <a:spcBef>
                <a:spcPct val="0"/>
              </a:spcBef>
            </a:pPr>
            <a:endParaRPr lang="zh-CN" altLang="en-US" smtClean="0"/>
          </a:p>
          <a:p>
            <a:pPr>
              <a:lnSpc>
                <a:spcPct val="150000"/>
              </a:lnSpc>
            </a:pPr>
            <a:endParaRPr lang="zh-CN" altLang="en-US" smtClean="0"/>
          </a:p>
          <a:p>
            <a:endParaRPr lang="zh-CN" altLang="en-US" smtClean="0"/>
          </a:p>
        </p:txBody>
      </p:sp>
      <p:sp>
        <p:nvSpPr>
          <p:cNvPr id="4" name="灯片编号占位符 3">
            <a:extLst/>
          </p:cNvPr>
          <p:cNvSpPr>
            <a:spLocks noGrp="1"/>
          </p:cNvSpPr>
          <p:nvPr>
            <p:ph type="sldNum" sz="quarter" idx="5"/>
          </p:nvPr>
        </p:nvSpPr>
        <p:spPr/>
        <p:txBody>
          <a:bodyPr/>
          <a:lstStyle/>
          <a:p>
            <a:pPr>
              <a:defRPr/>
            </a:pPr>
            <a:fld id="{A7A461C5-0D61-4DA6-870B-C316F63D2462}" type="slidenum">
              <a:rPr lang="en-US" altLang="zh-CN" smtClean="0"/>
              <a:pPr>
                <a:defRPr/>
              </a:pPr>
              <a:t>27</a:t>
            </a:fld>
            <a:endParaRPr lang="en-US" altLang="zh-CN">
              <a:cs typeface="+mn-cs"/>
            </a:endParaRPr>
          </a:p>
        </p:txBody>
      </p:sp>
    </p:spTree>
    <p:extLst>
      <p:ext uri="{BB962C8B-B14F-4D97-AF65-F5344CB8AC3E}">
        <p14:creationId xmlns:p14="http://schemas.microsoft.com/office/powerpoint/2010/main" val="7816880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幻灯片图像占位符 1"/>
          <p:cNvSpPr>
            <a:spLocks noGrp="1" noRot="1" noChangeAspect="1" noChangeArrowheads="1" noTextEdit="1"/>
          </p:cNvSpPr>
          <p:nvPr>
            <p:ph type="sldImg"/>
          </p:nvPr>
        </p:nvSpPr>
        <p:spPr>
          <a:ln/>
        </p:spPr>
      </p:sp>
      <p:sp>
        <p:nvSpPr>
          <p:cNvPr id="84995"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prstTxWarp prst="textNoShape">
              <a:avLst/>
            </a:prstTxWarp>
          </a:bodyPr>
          <a:lstStyle/>
          <a:p>
            <a:pPr>
              <a:lnSpc>
                <a:spcPct val="150000"/>
              </a:lnSpc>
            </a:pPr>
            <a:r>
              <a:rPr lang="zh-CN" altLang="en-US" smtClean="0"/>
              <a:t>突出了情景在试题设计中的重要作用。强调“试题情境的创设应紧密联系学生学习和生活实际，体现科学、技术、社会与环境发展的成果，注重科学性、针对性、启发性和过程性，形成与测试任务融为一体、具有不同陌生度、丰富而生动的测试载体”。</a:t>
            </a:r>
            <a:endParaRPr lang="en-US" altLang="zh-CN" smtClean="0"/>
          </a:p>
          <a:p>
            <a:pPr>
              <a:lnSpc>
                <a:spcPct val="150000"/>
              </a:lnSpc>
            </a:pPr>
            <a:r>
              <a:rPr lang="en-US" altLang="zh-CN" smtClean="0"/>
              <a:t>2018</a:t>
            </a:r>
            <a:r>
              <a:rPr lang="zh-CN" altLang="en-US" smtClean="0"/>
              <a:t>年高考试题的情境素材，充分考虑了传承展现科技成果，注重科技成果的应用价值。</a:t>
            </a:r>
            <a:endParaRPr lang="en-US" altLang="zh-CN" smtClean="0"/>
          </a:p>
          <a:p>
            <a:pPr eaLnBrk="1" hangingPunct="1">
              <a:lnSpc>
                <a:spcPct val="125000"/>
              </a:lnSpc>
              <a:spcBef>
                <a:spcPct val="0"/>
              </a:spcBef>
            </a:pPr>
            <a:r>
              <a:rPr lang="zh-CN" altLang="en-US" b="1" smtClean="0"/>
              <a:t>无机工业流程图题能够以真实的工业生产过程为背景，体现能力立意的命题指导思想，能够综合考查学生各方面的基础知识及将已有知识灵活应用在生产实际中解决问题的能力。所以近年来高考该类型题持续出现。</a:t>
            </a:r>
            <a:endParaRPr lang="en-US" altLang="zh-CN" b="1" smtClean="0"/>
          </a:p>
          <a:p>
            <a:pPr eaLnBrk="1" hangingPunct="1">
              <a:lnSpc>
                <a:spcPct val="125000"/>
              </a:lnSpc>
              <a:spcBef>
                <a:spcPct val="0"/>
              </a:spcBef>
            </a:pPr>
            <a:r>
              <a:rPr lang="zh-CN" altLang="en-US" b="1" smtClean="0"/>
              <a:t>（</a:t>
            </a:r>
            <a:r>
              <a:rPr lang="en-US" altLang="zh-CN" b="1" smtClean="0"/>
              <a:t>1</a:t>
            </a:r>
            <a:r>
              <a:rPr lang="zh-CN" altLang="en-US" b="1" smtClean="0"/>
              <a:t>）呈现形式：流程图、表格、图像</a:t>
            </a:r>
            <a:endParaRPr lang="en-US" altLang="zh-CN" b="1" smtClean="0"/>
          </a:p>
          <a:p>
            <a:pPr eaLnBrk="1" hangingPunct="1">
              <a:lnSpc>
                <a:spcPct val="125000"/>
              </a:lnSpc>
              <a:spcBef>
                <a:spcPct val="0"/>
              </a:spcBef>
            </a:pPr>
            <a:r>
              <a:rPr lang="zh-CN" altLang="en-US" b="1" smtClean="0"/>
              <a:t>（</a:t>
            </a:r>
            <a:r>
              <a:rPr lang="en-US" altLang="zh-CN" b="1" smtClean="0"/>
              <a:t>2</a:t>
            </a:r>
            <a:r>
              <a:rPr lang="zh-CN" altLang="en-US" b="1" smtClean="0"/>
              <a:t>）设问方式：措施、成分、物质、原因</a:t>
            </a:r>
            <a:endParaRPr lang="en-US" altLang="zh-CN" b="1" smtClean="0"/>
          </a:p>
          <a:p>
            <a:pPr eaLnBrk="1" hangingPunct="1">
              <a:lnSpc>
                <a:spcPct val="125000"/>
              </a:lnSpc>
              <a:spcBef>
                <a:spcPct val="0"/>
              </a:spcBef>
            </a:pPr>
            <a:r>
              <a:rPr lang="zh-CN" altLang="en-US" b="1" smtClean="0"/>
              <a:t>（</a:t>
            </a:r>
            <a:r>
              <a:rPr lang="en-US" altLang="zh-CN" b="1" smtClean="0"/>
              <a:t>3</a:t>
            </a:r>
            <a:r>
              <a:rPr lang="zh-CN" altLang="en-US" b="1" smtClean="0"/>
              <a:t>）能力考查：获取信息的能力、分解问题的能力、表达能力</a:t>
            </a:r>
            <a:endParaRPr lang="en-US" altLang="zh-CN" b="1" smtClean="0"/>
          </a:p>
          <a:p>
            <a:pPr eaLnBrk="1" hangingPunct="1">
              <a:lnSpc>
                <a:spcPct val="125000"/>
              </a:lnSpc>
              <a:spcBef>
                <a:spcPct val="0"/>
              </a:spcBef>
            </a:pPr>
            <a:r>
              <a:rPr lang="zh-CN" altLang="en-US" b="1" smtClean="0"/>
              <a:t>（</a:t>
            </a:r>
            <a:r>
              <a:rPr lang="en-US" altLang="zh-CN" b="1" smtClean="0"/>
              <a:t>4</a:t>
            </a:r>
            <a:r>
              <a:rPr lang="zh-CN" altLang="en-US" b="1" smtClean="0"/>
              <a:t>）知识落点：基本理论、元素化合物、实验</a:t>
            </a:r>
            <a:endParaRPr lang="en-US" altLang="zh-CN" b="1" smtClean="0"/>
          </a:p>
          <a:p>
            <a:pPr eaLnBrk="1" hangingPunct="1">
              <a:lnSpc>
                <a:spcPct val="125000"/>
              </a:lnSpc>
              <a:spcBef>
                <a:spcPct val="0"/>
              </a:spcBef>
            </a:pPr>
            <a:r>
              <a:rPr lang="zh-CN" altLang="en-US" b="1" smtClean="0"/>
              <a:t>考查考生：陌生信息的提取和应用、工艺流程图的感性认识和信息加工处理能力，分析和解答化学实际问题的能力。</a:t>
            </a:r>
          </a:p>
          <a:p>
            <a:pPr eaLnBrk="1" hangingPunct="1">
              <a:lnSpc>
                <a:spcPct val="125000"/>
              </a:lnSpc>
              <a:spcBef>
                <a:spcPct val="0"/>
              </a:spcBef>
            </a:pPr>
            <a:endParaRPr lang="zh-CN" altLang="en-US" smtClean="0"/>
          </a:p>
          <a:p>
            <a:pPr>
              <a:lnSpc>
                <a:spcPct val="150000"/>
              </a:lnSpc>
            </a:pPr>
            <a:endParaRPr lang="zh-CN" altLang="en-US" smtClean="0"/>
          </a:p>
          <a:p>
            <a:endParaRPr lang="zh-CN" altLang="en-US" smtClean="0"/>
          </a:p>
        </p:txBody>
      </p:sp>
      <p:sp>
        <p:nvSpPr>
          <p:cNvPr id="4" name="灯片编号占位符 3">
            <a:extLst/>
          </p:cNvPr>
          <p:cNvSpPr>
            <a:spLocks noGrp="1"/>
          </p:cNvSpPr>
          <p:nvPr>
            <p:ph type="sldNum" sz="quarter" idx="5"/>
          </p:nvPr>
        </p:nvSpPr>
        <p:spPr/>
        <p:txBody>
          <a:bodyPr/>
          <a:lstStyle/>
          <a:p>
            <a:pPr>
              <a:defRPr/>
            </a:pPr>
            <a:fld id="{A7A461C5-0D61-4DA6-870B-C316F63D2462}" type="slidenum">
              <a:rPr lang="en-US" altLang="zh-CN" smtClean="0"/>
              <a:pPr>
                <a:defRPr/>
              </a:pPr>
              <a:t>28</a:t>
            </a:fld>
            <a:endParaRPr lang="en-US" altLang="zh-CN">
              <a:cs typeface="+mn-cs"/>
            </a:endParaRPr>
          </a:p>
        </p:txBody>
      </p:sp>
    </p:spTree>
    <p:extLst>
      <p:ext uri="{BB962C8B-B14F-4D97-AF65-F5344CB8AC3E}">
        <p14:creationId xmlns:p14="http://schemas.microsoft.com/office/powerpoint/2010/main" val="4163844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幻灯片图像占位符 1"/>
          <p:cNvSpPr>
            <a:spLocks noGrp="1" noRot="1" noChangeAspect="1" noChangeArrowheads="1" noTextEdit="1"/>
          </p:cNvSpPr>
          <p:nvPr>
            <p:ph type="sldImg"/>
          </p:nvPr>
        </p:nvSpPr>
        <p:spPr>
          <a:ln/>
        </p:spPr>
      </p:sp>
      <p:sp>
        <p:nvSpPr>
          <p:cNvPr id="84995"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prstTxWarp prst="textNoShape">
              <a:avLst/>
            </a:prstTxWarp>
          </a:bodyPr>
          <a:lstStyle/>
          <a:p>
            <a:pPr>
              <a:lnSpc>
                <a:spcPct val="150000"/>
              </a:lnSpc>
            </a:pPr>
            <a:r>
              <a:rPr lang="zh-CN" altLang="en-US" smtClean="0"/>
              <a:t>突出了情景在试题设计中的重要作用。强调“试题情境的创设应紧密联系学生学习和生活实际，体现科学、技术、社会与环境发展的成果，注重科学性、针对性、启发性和过程性，形成与测试任务融为一体、具有不同陌生度、丰富而生动的测试载体”。</a:t>
            </a:r>
            <a:endParaRPr lang="en-US" altLang="zh-CN" smtClean="0"/>
          </a:p>
          <a:p>
            <a:pPr>
              <a:lnSpc>
                <a:spcPct val="150000"/>
              </a:lnSpc>
            </a:pPr>
            <a:r>
              <a:rPr lang="en-US" altLang="zh-CN" smtClean="0"/>
              <a:t>2018</a:t>
            </a:r>
            <a:r>
              <a:rPr lang="zh-CN" altLang="en-US" smtClean="0"/>
              <a:t>年高考试题的情境素材，充分考虑了传承展现科技成果，注重科技成果的应用价值。</a:t>
            </a:r>
            <a:endParaRPr lang="en-US" altLang="zh-CN" smtClean="0"/>
          </a:p>
          <a:p>
            <a:pPr eaLnBrk="1" hangingPunct="1">
              <a:lnSpc>
                <a:spcPct val="125000"/>
              </a:lnSpc>
              <a:spcBef>
                <a:spcPct val="0"/>
              </a:spcBef>
            </a:pPr>
            <a:r>
              <a:rPr lang="zh-CN" altLang="en-US" b="1" smtClean="0"/>
              <a:t>无机工业流程图题能够以真实的工业生产过程为背景，体现能力立意的命题指导思想，能够综合考查学生各方面的基础知识及将已有知识灵活应用在生产实际中解决问题的能力。所以近年来高考该类型题持续出现。</a:t>
            </a:r>
            <a:endParaRPr lang="en-US" altLang="zh-CN" b="1" smtClean="0"/>
          </a:p>
          <a:p>
            <a:pPr eaLnBrk="1" hangingPunct="1">
              <a:lnSpc>
                <a:spcPct val="125000"/>
              </a:lnSpc>
              <a:spcBef>
                <a:spcPct val="0"/>
              </a:spcBef>
            </a:pPr>
            <a:r>
              <a:rPr lang="zh-CN" altLang="en-US" b="1" smtClean="0"/>
              <a:t>（</a:t>
            </a:r>
            <a:r>
              <a:rPr lang="en-US" altLang="zh-CN" b="1" smtClean="0"/>
              <a:t>1</a:t>
            </a:r>
            <a:r>
              <a:rPr lang="zh-CN" altLang="en-US" b="1" smtClean="0"/>
              <a:t>）呈现形式：流程图、表格、图像</a:t>
            </a:r>
            <a:endParaRPr lang="en-US" altLang="zh-CN" b="1" smtClean="0"/>
          </a:p>
          <a:p>
            <a:pPr eaLnBrk="1" hangingPunct="1">
              <a:lnSpc>
                <a:spcPct val="125000"/>
              </a:lnSpc>
              <a:spcBef>
                <a:spcPct val="0"/>
              </a:spcBef>
            </a:pPr>
            <a:r>
              <a:rPr lang="zh-CN" altLang="en-US" b="1" smtClean="0"/>
              <a:t>（</a:t>
            </a:r>
            <a:r>
              <a:rPr lang="en-US" altLang="zh-CN" b="1" smtClean="0"/>
              <a:t>2</a:t>
            </a:r>
            <a:r>
              <a:rPr lang="zh-CN" altLang="en-US" b="1" smtClean="0"/>
              <a:t>）设问方式：措施、成分、物质、原因</a:t>
            </a:r>
            <a:endParaRPr lang="en-US" altLang="zh-CN" b="1" smtClean="0"/>
          </a:p>
          <a:p>
            <a:pPr eaLnBrk="1" hangingPunct="1">
              <a:lnSpc>
                <a:spcPct val="125000"/>
              </a:lnSpc>
              <a:spcBef>
                <a:spcPct val="0"/>
              </a:spcBef>
            </a:pPr>
            <a:r>
              <a:rPr lang="zh-CN" altLang="en-US" b="1" smtClean="0"/>
              <a:t>（</a:t>
            </a:r>
            <a:r>
              <a:rPr lang="en-US" altLang="zh-CN" b="1" smtClean="0"/>
              <a:t>3</a:t>
            </a:r>
            <a:r>
              <a:rPr lang="zh-CN" altLang="en-US" b="1" smtClean="0"/>
              <a:t>）能力考查：获取信息的能力、分解问题的能力、表达能力</a:t>
            </a:r>
            <a:endParaRPr lang="en-US" altLang="zh-CN" b="1" smtClean="0"/>
          </a:p>
          <a:p>
            <a:pPr eaLnBrk="1" hangingPunct="1">
              <a:lnSpc>
                <a:spcPct val="125000"/>
              </a:lnSpc>
              <a:spcBef>
                <a:spcPct val="0"/>
              </a:spcBef>
            </a:pPr>
            <a:r>
              <a:rPr lang="zh-CN" altLang="en-US" b="1" smtClean="0"/>
              <a:t>（</a:t>
            </a:r>
            <a:r>
              <a:rPr lang="en-US" altLang="zh-CN" b="1" smtClean="0"/>
              <a:t>4</a:t>
            </a:r>
            <a:r>
              <a:rPr lang="zh-CN" altLang="en-US" b="1" smtClean="0"/>
              <a:t>）知识落点：基本理论、元素化合物、实验</a:t>
            </a:r>
            <a:endParaRPr lang="en-US" altLang="zh-CN" b="1" smtClean="0"/>
          </a:p>
          <a:p>
            <a:pPr eaLnBrk="1" hangingPunct="1">
              <a:lnSpc>
                <a:spcPct val="125000"/>
              </a:lnSpc>
              <a:spcBef>
                <a:spcPct val="0"/>
              </a:spcBef>
            </a:pPr>
            <a:r>
              <a:rPr lang="zh-CN" altLang="en-US" b="1" smtClean="0"/>
              <a:t>考查考生：陌生信息的提取和应用、工艺流程图的感性认识和信息加工处理能力，分析和解答化学实际问题的能力。</a:t>
            </a:r>
          </a:p>
          <a:p>
            <a:pPr eaLnBrk="1" hangingPunct="1">
              <a:lnSpc>
                <a:spcPct val="125000"/>
              </a:lnSpc>
              <a:spcBef>
                <a:spcPct val="0"/>
              </a:spcBef>
            </a:pPr>
            <a:endParaRPr lang="zh-CN" altLang="en-US" smtClean="0"/>
          </a:p>
          <a:p>
            <a:pPr>
              <a:lnSpc>
                <a:spcPct val="150000"/>
              </a:lnSpc>
            </a:pPr>
            <a:endParaRPr lang="zh-CN" altLang="en-US" smtClean="0"/>
          </a:p>
          <a:p>
            <a:endParaRPr lang="zh-CN" altLang="en-US" smtClean="0"/>
          </a:p>
        </p:txBody>
      </p:sp>
      <p:sp>
        <p:nvSpPr>
          <p:cNvPr id="4" name="灯片编号占位符 3">
            <a:extLst/>
          </p:cNvPr>
          <p:cNvSpPr>
            <a:spLocks noGrp="1"/>
          </p:cNvSpPr>
          <p:nvPr>
            <p:ph type="sldNum" sz="quarter" idx="5"/>
          </p:nvPr>
        </p:nvSpPr>
        <p:spPr/>
        <p:txBody>
          <a:bodyPr/>
          <a:lstStyle/>
          <a:p>
            <a:pPr>
              <a:defRPr/>
            </a:pPr>
            <a:fld id="{A7A461C5-0D61-4DA6-870B-C316F63D2462}" type="slidenum">
              <a:rPr lang="en-US" altLang="zh-CN" smtClean="0"/>
              <a:pPr>
                <a:defRPr/>
              </a:pPr>
              <a:t>29</a:t>
            </a:fld>
            <a:endParaRPr lang="en-US" altLang="zh-CN">
              <a:cs typeface="+mn-cs"/>
            </a:endParaRPr>
          </a:p>
        </p:txBody>
      </p:sp>
    </p:spTree>
    <p:extLst>
      <p:ext uri="{BB962C8B-B14F-4D97-AF65-F5344CB8AC3E}">
        <p14:creationId xmlns:p14="http://schemas.microsoft.com/office/powerpoint/2010/main" val="9103606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幻灯片图像占位符 1"/>
          <p:cNvSpPr>
            <a:spLocks noGrp="1" noRot="1" noChangeAspect="1" noChangeArrowheads="1" noTextEdit="1"/>
          </p:cNvSpPr>
          <p:nvPr>
            <p:ph type="sldImg"/>
          </p:nvPr>
        </p:nvSpPr>
        <p:spPr>
          <a:ln/>
        </p:spPr>
      </p:sp>
      <p:sp>
        <p:nvSpPr>
          <p:cNvPr id="84995"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prstTxWarp prst="textNoShape">
              <a:avLst/>
            </a:prstTxWarp>
          </a:bodyPr>
          <a:lstStyle/>
          <a:p>
            <a:pPr>
              <a:lnSpc>
                <a:spcPct val="150000"/>
              </a:lnSpc>
            </a:pPr>
            <a:r>
              <a:rPr lang="zh-CN" altLang="en-US" smtClean="0"/>
              <a:t>突出了情景在试题设计中的重要作用。强调“试题情境的创设应紧密联系学生学习和生活实际，体现科学、技术、社会与环境发展的成果，注重科学性、针对性、启发性和过程性，形成与测试任务融为一体、具有不同陌生度、丰富而生动的测试载体”。</a:t>
            </a:r>
            <a:endParaRPr lang="en-US" altLang="zh-CN" smtClean="0"/>
          </a:p>
          <a:p>
            <a:pPr>
              <a:lnSpc>
                <a:spcPct val="150000"/>
              </a:lnSpc>
            </a:pPr>
            <a:r>
              <a:rPr lang="en-US" altLang="zh-CN" smtClean="0"/>
              <a:t>2018</a:t>
            </a:r>
            <a:r>
              <a:rPr lang="zh-CN" altLang="en-US" smtClean="0"/>
              <a:t>年高考试题的情境素材，充分考虑了传承展现科技成果，注重科技成果的应用价值。</a:t>
            </a:r>
            <a:endParaRPr lang="en-US" altLang="zh-CN" smtClean="0"/>
          </a:p>
          <a:p>
            <a:pPr eaLnBrk="1" hangingPunct="1">
              <a:lnSpc>
                <a:spcPct val="125000"/>
              </a:lnSpc>
              <a:spcBef>
                <a:spcPct val="0"/>
              </a:spcBef>
            </a:pPr>
            <a:r>
              <a:rPr lang="zh-CN" altLang="en-US" b="1" smtClean="0"/>
              <a:t>无机工业流程图题能够以真实的工业生产过程为背景，体现能力立意的命题指导思想，能够综合考查学生各方面的基础知识及将已有知识灵活应用在生产实际中解决问题的能力。所以近年来高考该类型题持续出现。</a:t>
            </a:r>
            <a:endParaRPr lang="en-US" altLang="zh-CN" b="1" smtClean="0"/>
          </a:p>
          <a:p>
            <a:pPr eaLnBrk="1" hangingPunct="1">
              <a:lnSpc>
                <a:spcPct val="125000"/>
              </a:lnSpc>
              <a:spcBef>
                <a:spcPct val="0"/>
              </a:spcBef>
            </a:pPr>
            <a:r>
              <a:rPr lang="zh-CN" altLang="en-US" b="1" smtClean="0"/>
              <a:t>（</a:t>
            </a:r>
            <a:r>
              <a:rPr lang="en-US" altLang="zh-CN" b="1" smtClean="0"/>
              <a:t>1</a:t>
            </a:r>
            <a:r>
              <a:rPr lang="zh-CN" altLang="en-US" b="1" smtClean="0"/>
              <a:t>）呈现形式：流程图、表格、图像</a:t>
            </a:r>
            <a:endParaRPr lang="en-US" altLang="zh-CN" b="1" smtClean="0"/>
          </a:p>
          <a:p>
            <a:pPr eaLnBrk="1" hangingPunct="1">
              <a:lnSpc>
                <a:spcPct val="125000"/>
              </a:lnSpc>
              <a:spcBef>
                <a:spcPct val="0"/>
              </a:spcBef>
            </a:pPr>
            <a:r>
              <a:rPr lang="zh-CN" altLang="en-US" b="1" smtClean="0"/>
              <a:t>（</a:t>
            </a:r>
            <a:r>
              <a:rPr lang="en-US" altLang="zh-CN" b="1" smtClean="0"/>
              <a:t>2</a:t>
            </a:r>
            <a:r>
              <a:rPr lang="zh-CN" altLang="en-US" b="1" smtClean="0"/>
              <a:t>）设问方式：措施、成分、物质、原因</a:t>
            </a:r>
            <a:endParaRPr lang="en-US" altLang="zh-CN" b="1" smtClean="0"/>
          </a:p>
          <a:p>
            <a:pPr eaLnBrk="1" hangingPunct="1">
              <a:lnSpc>
                <a:spcPct val="125000"/>
              </a:lnSpc>
              <a:spcBef>
                <a:spcPct val="0"/>
              </a:spcBef>
            </a:pPr>
            <a:r>
              <a:rPr lang="zh-CN" altLang="en-US" b="1" smtClean="0"/>
              <a:t>（</a:t>
            </a:r>
            <a:r>
              <a:rPr lang="en-US" altLang="zh-CN" b="1" smtClean="0"/>
              <a:t>3</a:t>
            </a:r>
            <a:r>
              <a:rPr lang="zh-CN" altLang="en-US" b="1" smtClean="0"/>
              <a:t>）能力考查：获取信息的能力、分解问题的能力、表达能力</a:t>
            </a:r>
            <a:endParaRPr lang="en-US" altLang="zh-CN" b="1" smtClean="0"/>
          </a:p>
          <a:p>
            <a:pPr eaLnBrk="1" hangingPunct="1">
              <a:lnSpc>
                <a:spcPct val="125000"/>
              </a:lnSpc>
              <a:spcBef>
                <a:spcPct val="0"/>
              </a:spcBef>
            </a:pPr>
            <a:r>
              <a:rPr lang="zh-CN" altLang="en-US" b="1" smtClean="0"/>
              <a:t>（</a:t>
            </a:r>
            <a:r>
              <a:rPr lang="en-US" altLang="zh-CN" b="1" smtClean="0"/>
              <a:t>4</a:t>
            </a:r>
            <a:r>
              <a:rPr lang="zh-CN" altLang="en-US" b="1" smtClean="0"/>
              <a:t>）知识落点：基本理论、元素化合物、实验</a:t>
            </a:r>
            <a:endParaRPr lang="en-US" altLang="zh-CN" b="1" smtClean="0"/>
          </a:p>
          <a:p>
            <a:pPr eaLnBrk="1" hangingPunct="1">
              <a:lnSpc>
                <a:spcPct val="125000"/>
              </a:lnSpc>
              <a:spcBef>
                <a:spcPct val="0"/>
              </a:spcBef>
            </a:pPr>
            <a:r>
              <a:rPr lang="zh-CN" altLang="en-US" b="1" smtClean="0"/>
              <a:t>考查考生：陌生信息的提取和应用、工艺流程图的感性认识和信息加工处理能力，分析和解答化学实际问题的能力。</a:t>
            </a:r>
          </a:p>
          <a:p>
            <a:pPr eaLnBrk="1" hangingPunct="1">
              <a:lnSpc>
                <a:spcPct val="125000"/>
              </a:lnSpc>
              <a:spcBef>
                <a:spcPct val="0"/>
              </a:spcBef>
            </a:pPr>
            <a:endParaRPr lang="zh-CN" altLang="en-US" smtClean="0"/>
          </a:p>
          <a:p>
            <a:pPr>
              <a:lnSpc>
                <a:spcPct val="150000"/>
              </a:lnSpc>
            </a:pPr>
            <a:endParaRPr lang="zh-CN" altLang="en-US" smtClean="0"/>
          </a:p>
          <a:p>
            <a:endParaRPr lang="zh-CN" altLang="en-US" smtClean="0"/>
          </a:p>
        </p:txBody>
      </p:sp>
      <p:sp>
        <p:nvSpPr>
          <p:cNvPr id="4" name="灯片编号占位符 3">
            <a:extLst/>
          </p:cNvPr>
          <p:cNvSpPr>
            <a:spLocks noGrp="1"/>
          </p:cNvSpPr>
          <p:nvPr>
            <p:ph type="sldNum" sz="quarter" idx="5"/>
          </p:nvPr>
        </p:nvSpPr>
        <p:spPr/>
        <p:txBody>
          <a:bodyPr/>
          <a:lstStyle/>
          <a:p>
            <a:pPr>
              <a:defRPr/>
            </a:pPr>
            <a:fld id="{A7A461C5-0D61-4DA6-870B-C316F63D2462}" type="slidenum">
              <a:rPr lang="en-US" altLang="zh-CN" smtClean="0"/>
              <a:pPr>
                <a:defRPr/>
              </a:pPr>
              <a:t>30</a:t>
            </a:fld>
            <a:endParaRPr lang="en-US" altLang="zh-CN">
              <a:cs typeface="+mn-cs"/>
            </a:endParaRPr>
          </a:p>
        </p:txBody>
      </p:sp>
    </p:spTree>
    <p:extLst>
      <p:ext uri="{BB962C8B-B14F-4D97-AF65-F5344CB8AC3E}">
        <p14:creationId xmlns:p14="http://schemas.microsoft.com/office/powerpoint/2010/main" val="26496361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幻灯片图像占位符 1"/>
          <p:cNvSpPr>
            <a:spLocks noGrp="1" noRot="1" noChangeAspect="1" noChangeArrowheads="1" noTextEdit="1"/>
          </p:cNvSpPr>
          <p:nvPr>
            <p:ph type="sldImg"/>
          </p:nvPr>
        </p:nvSpPr>
        <p:spPr>
          <a:ln/>
        </p:spPr>
      </p:sp>
      <p:sp>
        <p:nvSpPr>
          <p:cNvPr id="84995"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prstTxWarp prst="textNoShape">
              <a:avLst/>
            </a:prstTxWarp>
          </a:bodyPr>
          <a:lstStyle/>
          <a:p>
            <a:pPr>
              <a:lnSpc>
                <a:spcPct val="150000"/>
              </a:lnSpc>
            </a:pPr>
            <a:r>
              <a:rPr lang="zh-CN" altLang="en-US" smtClean="0"/>
              <a:t>突出了情景在试题设计中的重要作用。强调“试题情境的创设应紧密联系学生学习和生活实际，体现科学、技术、社会与环境发展的成果，注重科学性、针对性、启发性和过程性，形成与测试任务融为一体、具有不同陌生度、丰富而生动的测试载体”。</a:t>
            </a:r>
            <a:endParaRPr lang="en-US" altLang="zh-CN" smtClean="0"/>
          </a:p>
          <a:p>
            <a:pPr>
              <a:lnSpc>
                <a:spcPct val="150000"/>
              </a:lnSpc>
            </a:pPr>
            <a:r>
              <a:rPr lang="en-US" altLang="zh-CN" smtClean="0"/>
              <a:t>2018</a:t>
            </a:r>
            <a:r>
              <a:rPr lang="zh-CN" altLang="en-US" smtClean="0"/>
              <a:t>年高考试题的情境素材，充分考虑了传承展现科技成果，注重科技成果的应用价值。</a:t>
            </a:r>
            <a:endParaRPr lang="en-US" altLang="zh-CN" smtClean="0"/>
          </a:p>
          <a:p>
            <a:pPr eaLnBrk="1" hangingPunct="1">
              <a:lnSpc>
                <a:spcPct val="125000"/>
              </a:lnSpc>
              <a:spcBef>
                <a:spcPct val="0"/>
              </a:spcBef>
            </a:pPr>
            <a:r>
              <a:rPr lang="zh-CN" altLang="en-US" b="1" smtClean="0"/>
              <a:t>无机工业流程图题能够以真实的工业生产过程为背景，体现能力立意的命题指导思想，能够综合考查学生各方面的基础知识及将已有知识灵活应用在生产实际中解决问题的能力。所以近年来高考该类型题持续出现。</a:t>
            </a:r>
            <a:endParaRPr lang="en-US" altLang="zh-CN" b="1" smtClean="0"/>
          </a:p>
          <a:p>
            <a:pPr eaLnBrk="1" hangingPunct="1">
              <a:lnSpc>
                <a:spcPct val="125000"/>
              </a:lnSpc>
              <a:spcBef>
                <a:spcPct val="0"/>
              </a:spcBef>
            </a:pPr>
            <a:r>
              <a:rPr lang="zh-CN" altLang="en-US" b="1" smtClean="0"/>
              <a:t>（</a:t>
            </a:r>
            <a:r>
              <a:rPr lang="en-US" altLang="zh-CN" b="1" smtClean="0"/>
              <a:t>1</a:t>
            </a:r>
            <a:r>
              <a:rPr lang="zh-CN" altLang="en-US" b="1" smtClean="0"/>
              <a:t>）呈现形式：流程图、表格、图像</a:t>
            </a:r>
            <a:endParaRPr lang="en-US" altLang="zh-CN" b="1" smtClean="0"/>
          </a:p>
          <a:p>
            <a:pPr eaLnBrk="1" hangingPunct="1">
              <a:lnSpc>
                <a:spcPct val="125000"/>
              </a:lnSpc>
              <a:spcBef>
                <a:spcPct val="0"/>
              </a:spcBef>
            </a:pPr>
            <a:r>
              <a:rPr lang="zh-CN" altLang="en-US" b="1" smtClean="0"/>
              <a:t>（</a:t>
            </a:r>
            <a:r>
              <a:rPr lang="en-US" altLang="zh-CN" b="1" smtClean="0"/>
              <a:t>2</a:t>
            </a:r>
            <a:r>
              <a:rPr lang="zh-CN" altLang="en-US" b="1" smtClean="0"/>
              <a:t>）设问方式：措施、成分、物质、原因</a:t>
            </a:r>
            <a:endParaRPr lang="en-US" altLang="zh-CN" b="1" smtClean="0"/>
          </a:p>
          <a:p>
            <a:pPr eaLnBrk="1" hangingPunct="1">
              <a:lnSpc>
                <a:spcPct val="125000"/>
              </a:lnSpc>
              <a:spcBef>
                <a:spcPct val="0"/>
              </a:spcBef>
            </a:pPr>
            <a:r>
              <a:rPr lang="zh-CN" altLang="en-US" b="1" smtClean="0"/>
              <a:t>（</a:t>
            </a:r>
            <a:r>
              <a:rPr lang="en-US" altLang="zh-CN" b="1" smtClean="0"/>
              <a:t>3</a:t>
            </a:r>
            <a:r>
              <a:rPr lang="zh-CN" altLang="en-US" b="1" smtClean="0"/>
              <a:t>）能力考查：获取信息的能力、分解问题的能力、表达能力</a:t>
            </a:r>
            <a:endParaRPr lang="en-US" altLang="zh-CN" b="1" smtClean="0"/>
          </a:p>
          <a:p>
            <a:pPr eaLnBrk="1" hangingPunct="1">
              <a:lnSpc>
                <a:spcPct val="125000"/>
              </a:lnSpc>
              <a:spcBef>
                <a:spcPct val="0"/>
              </a:spcBef>
            </a:pPr>
            <a:r>
              <a:rPr lang="zh-CN" altLang="en-US" b="1" smtClean="0"/>
              <a:t>（</a:t>
            </a:r>
            <a:r>
              <a:rPr lang="en-US" altLang="zh-CN" b="1" smtClean="0"/>
              <a:t>4</a:t>
            </a:r>
            <a:r>
              <a:rPr lang="zh-CN" altLang="en-US" b="1" smtClean="0"/>
              <a:t>）知识落点：基本理论、元素化合物、实验</a:t>
            </a:r>
            <a:endParaRPr lang="en-US" altLang="zh-CN" b="1" smtClean="0"/>
          </a:p>
          <a:p>
            <a:pPr eaLnBrk="1" hangingPunct="1">
              <a:lnSpc>
                <a:spcPct val="125000"/>
              </a:lnSpc>
              <a:spcBef>
                <a:spcPct val="0"/>
              </a:spcBef>
            </a:pPr>
            <a:r>
              <a:rPr lang="zh-CN" altLang="en-US" b="1" smtClean="0"/>
              <a:t>考查考生：陌生信息的提取和应用、工艺流程图的感性认识和信息加工处理能力，分析和解答化学实际问题的能力。</a:t>
            </a:r>
          </a:p>
          <a:p>
            <a:pPr eaLnBrk="1" hangingPunct="1">
              <a:lnSpc>
                <a:spcPct val="125000"/>
              </a:lnSpc>
              <a:spcBef>
                <a:spcPct val="0"/>
              </a:spcBef>
            </a:pPr>
            <a:endParaRPr lang="zh-CN" altLang="en-US" smtClean="0"/>
          </a:p>
          <a:p>
            <a:pPr>
              <a:lnSpc>
                <a:spcPct val="150000"/>
              </a:lnSpc>
            </a:pPr>
            <a:endParaRPr lang="zh-CN" altLang="en-US" smtClean="0"/>
          </a:p>
          <a:p>
            <a:endParaRPr lang="zh-CN" altLang="en-US" smtClean="0"/>
          </a:p>
        </p:txBody>
      </p:sp>
      <p:sp>
        <p:nvSpPr>
          <p:cNvPr id="4" name="灯片编号占位符 3">
            <a:extLst/>
          </p:cNvPr>
          <p:cNvSpPr>
            <a:spLocks noGrp="1"/>
          </p:cNvSpPr>
          <p:nvPr>
            <p:ph type="sldNum" sz="quarter" idx="5"/>
          </p:nvPr>
        </p:nvSpPr>
        <p:spPr/>
        <p:txBody>
          <a:bodyPr/>
          <a:lstStyle/>
          <a:p>
            <a:pPr>
              <a:defRPr/>
            </a:pPr>
            <a:fld id="{A7A461C5-0D61-4DA6-870B-C316F63D2462}" type="slidenum">
              <a:rPr lang="en-US" altLang="zh-CN" smtClean="0"/>
              <a:pPr>
                <a:defRPr/>
              </a:pPr>
              <a:t>31</a:t>
            </a:fld>
            <a:endParaRPr lang="en-US" altLang="zh-CN">
              <a:cs typeface="+mn-cs"/>
            </a:endParaRPr>
          </a:p>
        </p:txBody>
      </p:sp>
    </p:spTree>
    <p:extLst>
      <p:ext uri="{BB962C8B-B14F-4D97-AF65-F5344CB8AC3E}">
        <p14:creationId xmlns:p14="http://schemas.microsoft.com/office/powerpoint/2010/main" val="5812991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幻灯片图像占位符 1"/>
          <p:cNvSpPr>
            <a:spLocks noGrp="1" noRot="1" noChangeAspect="1" noChangeArrowheads="1" noTextEdit="1"/>
          </p:cNvSpPr>
          <p:nvPr>
            <p:ph type="sldImg"/>
          </p:nvPr>
        </p:nvSpPr>
        <p:spPr>
          <a:ln/>
        </p:spPr>
      </p:sp>
      <p:sp>
        <p:nvSpPr>
          <p:cNvPr id="84995"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prstTxWarp prst="textNoShape">
              <a:avLst/>
            </a:prstTxWarp>
          </a:bodyPr>
          <a:lstStyle/>
          <a:p>
            <a:pPr>
              <a:lnSpc>
                <a:spcPct val="150000"/>
              </a:lnSpc>
            </a:pPr>
            <a:r>
              <a:rPr lang="zh-CN" altLang="en-US" smtClean="0"/>
              <a:t>突出了情景在试题设计中的重要作用。强调“试题情境的创设应紧密联系学生学习和生活实际，体现科学、技术、社会与环境发展的成果，注重科学性、针对性、启发性和过程性，形成与测试任务融为一体、具有不同陌生度、丰富而生动的测试载体”。</a:t>
            </a:r>
            <a:endParaRPr lang="en-US" altLang="zh-CN" smtClean="0"/>
          </a:p>
          <a:p>
            <a:pPr>
              <a:lnSpc>
                <a:spcPct val="150000"/>
              </a:lnSpc>
            </a:pPr>
            <a:r>
              <a:rPr lang="en-US" altLang="zh-CN" smtClean="0"/>
              <a:t>2018</a:t>
            </a:r>
            <a:r>
              <a:rPr lang="zh-CN" altLang="en-US" smtClean="0"/>
              <a:t>年高考试题的情境素材，充分考虑了传承展现科技成果，注重科技成果的应用价值。</a:t>
            </a:r>
            <a:endParaRPr lang="en-US" altLang="zh-CN" smtClean="0"/>
          </a:p>
          <a:p>
            <a:pPr eaLnBrk="1" hangingPunct="1">
              <a:lnSpc>
                <a:spcPct val="125000"/>
              </a:lnSpc>
              <a:spcBef>
                <a:spcPct val="0"/>
              </a:spcBef>
            </a:pPr>
            <a:r>
              <a:rPr lang="zh-CN" altLang="en-US" b="1" smtClean="0"/>
              <a:t>无机工业流程图题能够以真实的工业生产过程为背景，体现能力立意的命题指导思想，能够综合考查学生各方面的基础知识及将已有知识灵活应用在生产实际中解决问题的能力。所以近年来高考该类型题持续出现。</a:t>
            </a:r>
            <a:endParaRPr lang="en-US" altLang="zh-CN" b="1" smtClean="0"/>
          </a:p>
          <a:p>
            <a:pPr eaLnBrk="1" hangingPunct="1">
              <a:lnSpc>
                <a:spcPct val="125000"/>
              </a:lnSpc>
              <a:spcBef>
                <a:spcPct val="0"/>
              </a:spcBef>
            </a:pPr>
            <a:r>
              <a:rPr lang="zh-CN" altLang="en-US" b="1" smtClean="0"/>
              <a:t>（</a:t>
            </a:r>
            <a:r>
              <a:rPr lang="en-US" altLang="zh-CN" b="1" smtClean="0"/>
              <a:t>1</a:t>
            </a:r>
            <a:r>
              <a:rPr lang="zh-CN" altLang="en-US" b="1" smtClean="0"/>
              <a:t>）呈现形式：流程图、表格、图像</a:t>
            </a:r>
            <a:endParaRPr lang="en-US" altLang="zh-CN" b="1" smtClean="0"/>
          </a:p>
          <a:p>
            <a:pPr eaLnBrk="1" hangingPunct="1">
              <a:lnSpc>
                <a:spcPct val="125000"/>
              </a:lnSpc>
              <a:spcBef>
                <a:spcPct val="0"/>
              </a:spcBef>
            </a:pPr>
            <a:r>
              <a:rPr lang="zh-CN" altLang="en-US" b="1" smtClean="0"/>
              <a:t>（</a:t>
            </a:r>
            <a:r>
              <a:rPr lang="en-US" altLang="zh-CN" b="1" smtClean="0"/>
              <a:t>2</a:t>
            </a:r>
            <a:r>
              <a:rPr lang="zh-CN" altLang="en-US" b="1" smtClean="0"/>
              <a:t>）设问方式：措施、成分、物质、原因</a:t>
            </a:r>
            <a:endParaRPr lang="en-US" altLang="zh-CN" b="1" smtClean="0"/>
          </a:p>
          <a:p>
            <a:pPr eaLnBrk="1" hangingPunct="1">
              <a:lnSpc>
                <a:spcPct val="125000"/>
              </a:lnSpc>
              <a:spcBef>
                <a:spcPct val="0"/>
              </a:spcBef>
            </a:pPr>
            <a:r>
              <a:rPr lang="zh-CN" altLang="en-US" b="1" smtClean="0"/>
              <a:t>（</a:t>
            </a:r>
            <a:r>
              <a:rPr lang="en-US" altLang="zh-CN" b="1" smtClean="0"/>
              <a:t>3</a:t>
            </a:r>
            <a:r>
              <a:rPr lang="zh-CN" altLang="en-US" b="1" smtClean="0"/>
              <a:t>）能力考查：获取信息的能力、分解问题的能力、表达能力</a:t>
            </a:r>
            <a:endParaRPr lang="en-US" altLang="zh-CN" b="1" smtClean="0"/>
          </a:p>
          <a:p>
            <a:pPr eaLnBrk="1" hangingPunct="1">
              <a:lnSpc>
                <a:spcPct val="125000"/>
              </a:lnSpc>
              <a:spcBef>
                <a:spcPct val="0"/>
              </a:spcBef>
            </a:pPr>
            <a:r>
              <a:rPr lang="zh-CN" altLang="en-US" b="1" smtClean="0"/>
              <a:t>（</a:t>
            </a:r>
            <a:r>
              <a:rPr lang="en-US" altLang="zh-CN" b="1" smtClean="0"/>
              <a:t>4</a:t>
            </a:r>
            <a:r>
              <a:rPr lang="zh-CN" altLang="en-US" b="1" smtClean="0"/>
              <a:t>）知识落点：基本理论、元素化合物、实验</a:t>
            </a:r>
            <a:endParaRPr lang="en-US" altLang="zh-CN" b="1" smtClean="0"/>
          </a:p>
          <a:p>
            <a:pPr eaLnBrk="1" hangingPunct="1">
              <a:lnSpc>
                <a:spcPct val="125000"/>
              </a:lnSpc>
              <a:spcBef>
                <a:spcPct val="0"/>
              </a:spcBef>
            </a:pPr>
            <a:r>
              <a:rPr lang="zh-CN" altLang="en-US" b="1" smtClean="0"/>
              <a:t>考查考生：陌生信息的提取和应用、工艺流程图的感性认识和信息加工处理能力，分析和解答化学实际问题的能力。</a:t>
            </a:r>
          </a:p>
          <a:p>
            <a:pPr eaLnBrk="1" hangingPunct="1">
              <a:lnSpc>
                <a:spcPct val="125000"/>
              </a:lnSpc>
              <a:spcBef>
                <a:spcPct val="0"/>
              </a:spcBef>
            </a:pPr>
            <a:endParaRPr lang="zh-CN" altLang="en-US" smtClean="0"/>
          </a:p>
          <a:p>
            <a:pPr>
              <a:lnSpc>
                <a:spcPct val="150000"/>
              </a:lnSpc>
            </a:pPr>
            <a:endParaRPr lang="zh-CN" altLang="en-US" smtClean="0"/>
          </a:p>
          <a:p>
            <a:endParaRPr lang="zh-CN" altLang="en-US" smtClean="0"/>
          </a:p>
        </p:txBody>
      </p:sp>
      <p:sp>
        <p:nvSpPr>
          <p:cNvPr id="4" name="灯片编号占位符 3">
            <a:extLst/>
          </p:cNvPr>
          <p:cNvSpPr>
            <a:spLocks noGrp="1"/>
          </p:cNvSpPr>
          <p:nvPr>
            <p:ph type="sldNum" sz="quarter" idx="5"/>
          </p:nvPr>
        </p:nvSpPr>
        <p:spPr/>
        <p:txBody>
          <a:bodyPr/>
          <a:lstStyle/>
          <a:p>
            <a:pPr>
              <a:defRPr/>
            </a:pPr>
            <a:fld id="{A7A461C5-0D61-4DA6-870B-C316F63D2462}" type="slidenum">
              <a:rPr lang="en-US" altLang="zh-CN" smtClean="0"/>
              <a:pPr>
                <a:defRPr/>
              </a:pPr>
              <a:t>32</a:t>
            </a:fld>
            <a:endParaRPr lang="en-US" altLang="zh-CN">
              <a:cs typeface="+mn-cs"/>
            </a:endParaRPr>
          </a:p>
        </p:txBody>
      </p:sp>
    </p:spTree>
    <p:extLst>
      <p:ext uri="{BB962C8B-B14F-4D97-AF65-F5344CB8AC3E}">
        <p14:creationId xmlns:p14="http://schemas.microsoft.com/office/powerpoint/2010/main" val="26178726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a:prstGeom prst="rect">
            <a:avLst/>
          </a:prstGeo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Rectangle 2">
            <a:extLst>
              <a:ext uri="{FF2B5EF4-FFF2-40B4-BE49-F238E27FC236}">
                <a16:creationId xmlns:a16="http://schemas.microsoft.com/office/drawing/2014/main" id="{D95EE5C6-C845-4F58-B816-2F36D5326D49}"/>
              </a:ext>
            </a:extLst>
          </p:cNvPr>
          <p:cNvSpPr>
            <a:spLocks noGrp="1" noChangeArrowheads="1"/>
          </p:cNvSpPr>
          <p:nvPr>
            <p:ph type="ftr" sz="quarter" idx="10"/>
          </p:nvPr>
        </p:nvSpPr>
        <p:spPr>
          <a:xfrm>
            <a:off x="4165600" y="6245225"/>
            <a:ext cx="3860800" cy="476250"/>
          </a:xfrm>
          <a:prstGeom prst="rect">
            <a:avLst/>
          </a:prstGeom>
        </p:spPr>
        <p:txBody>
          <a:bodyPr/>
          <a:lstStyle>
            <a:lvl1pPr eaLnBrk="1" hangingPunct="1">
              <a:defRPr>
                <a:latin typeface="Arial" charset="0"/>
              </a:defRPr>
            </a:lvl1pPr>
          </a:lstStyle>
          <a:p>
            <a:endParaRPr lang="zh-CN" altLang="en-US"/>
          </a:p>
        </p:txBody>
      </p:sp>
      <p:sp>
        <p:nvSpPr>
          <p:cNvPr id="5" name="Rectangle 3">
            <a:extLst>
              <a:ext uri="{FF2B5EF4-FFF2-40B4-BE49-F238E27FC236}">
                <a16:creationId xmlns:a16="http://schemas.microsoft.com/office/drawing/2014/main" id="{92E03463-FC31-499A-80CD-44C52D26E417}"/>
              </a:ext>
            </a:extLst>
          </p:cNvPr>
          <p:cNvSpPr>
            <a:spLocks noGrp="1" noChangeArrowheads="1"/>
          </p:cNvSpPr>
          <p:nvPr>
            <p:ph type="sldNum" sz="quarter" idx="11"/>
          </p:nvPr>
        </p:nvSpPr>
        <p:spPr>
          <a:xfrm>
            <a:off x="8737600" y="6245225"/>
            <a:ext cx="2844800" cy="476250"/>
          </a:xfrm>
          <a:prstGeom prst="rect">
            <a:avLst/>
          </a:prstGeom>
        </p:spPr>
        <p:txBody>
          <a:bodyPr/>
          <a:lstStyle>
            <a:lvl1pPr eaLnBrk="1" hangingPunct="1">
              <a:defRPr>
                <a:latin typeface="Arial" charset="0"/>
              </a:defRPr>
            </a:lvl1pPr>
          </a:lstStyle>
          <a:p>
            <a:fld id="{618EA99A-D416-4B2A-AAF2-5A2386E98B1B}" type="slidenum">
              <a:rPr lang="zh-CN" altLang="en-US" smtClean="0"/>
              <a:t>‹#›</a:t>
            </a:fld>
            <a:endParaRPr lang="zh-CN" altLang="en-US"/>
          </a:p>
        </p:txBody>
      </p:sp>
      <p:sp>
        <p:nvSpPr>
          <p:cNvPr id="6" name="Rectangle 9">
            <a:extLst>
              <a:ext uri="{FF2B5EF4-FFF2-40B4-BE49-F238E27FC236}">
                <a16:creationId xmlns:a16="http://schemas.microsoft.com/office/drawing/2014/main" id="{614FE38F-CC8E-4FF3-9AC2-C16C41CE339F}"/>
              </a:ext>
            </a:extLst>
          </p:cNvPr>
          <p:cNvSpPr>
            <a:spLocks noGrp="1" noChangeArrowheads="1"/>
          </p:cNvSpPr>
          <p:nvPr>
            <p:ph type="dt" sz="half" idx="12"/>
          </p:nvPr>
        </p:nvSpPr>
        <p:spPr>
          <a:xfrm>
            <a:off x="609600" y="6245225"/>
            <a:ext cx="2844800" cy="476250"/>
          </a:xfrm>
          <a:prstGeom prst="rect">
            <a:avLst/>
          </a:prstGeom>
        </p:spPr>
        <p:txBody>
          <a:bodyPr/>
          <a:lstStyle>
            <a:lvl1pPr eaLnBrk="1" hangingPunct="1">
              <a:defRPr>
                <a:latin typeface="Arial" charset="0"/>
              </a:defRPr>
            </a:lvl1pPr>
          </a:lstStyle>
          <a:p>
            <a:fld id="{9AEDDBE0-0CC8-4BA8-9217-6B0238C3BF0D}" type="datetimeFigureOut">
              <a:rPr lang="zh-CN" altLang="en-US" smtClean="0"/>
              <a:t>2019/3/16</a:t>
            </a:fld>
            <a:endParaRPr lang="zh-CN" altLang="en-US"/>
          </a:p>
        </p:txBody>
      </p:sp>
    </p:spTree>
    <p:extLst>
      <p:ext uri="{BB962C8B-B14F-4D97-AF65-F5344CB8AC3E}">
        <p14:creationId xmlns:p14="http://schemas.microsoft.com/office/powerpoint/2010/main" val="3946662346"/>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31800" y="692150"/>
            <a:ext cx="10972800" cy="1143000"/>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609600" y="1600201"/>
            <a:ext cx="10972800" cy="4525963"/>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Rectangle 2">
            <a:extLst>
              <a:ext uri="{FF2B5EF4-FFF2-40B4-BE49-F238E27FC236}">
                <a16:creationId xmlns:a16="http://schemas.microsoft.com/office/drawing/2014/main" id="{6A54BA04-F336-4DA5-BD6C-FEC763CFA067}"/>
              </a:ext>
            </a:extLst>
          </p:cNvPr>
          <p:cNvSpPr>
            <a:spLocks noGrp="1" noChangeArrowheads="1"/>
          </p:cNvSpPr>
          <p:nvPr>
            <p:ph type="ftr" sz="quarter" idx="10"/>
          </p:nvPr>
        </p:nvSpPr>
        <p:spPr>
          <a:xfrm>
            <a:off x="4165600" y="6245225"/>
            <a:ext cx="3860800" cy="476250"/>
          </a:xfrm>
          <a:prstGeom prst="rect">
            <a:avLst/>
          </a:prstGeom>
        </p:spPr>
        <p:txBody>
          <a:bodyPr/>
          <a:lstStyle>
            <a:lvl1pPr eaLnBrk="1" hangingPunct="1">
              <a:defRPr>
                <a:latin typeface="Arial" charset="0"/>
              </a:defRPr>
            </a:lvl1pPr>
          </a:lstStyle>
          <a:p>
            <a:endParaRPr lang="zh-CN" altLang="en-US"/>
          </a:p>
        </p:txBody>
      </p:sp>
      <p:sp>
        <p:nvSpPr>
          <p:cNvPr id="5" name="Rectangle 3">
            <a:extLst>
              <a:ext uri="{FF2B5EF4-FFF2-40B4-BE49-F238E27FC236}">
                <a16:creationId xmlns:a16="http://schemas.microsoft.com/office/drawing/2014/main" id="{84694EA5-84B6-4309-85FD-405EF7EEEE86}"/>
              </a:ext>
            </a:extLst>
          </p:cNvPr>
          <p:cNvSpPr>
            <a:spLocks noGrp="1" noChangeArrowheads="1"/>
          </p:cNvSpPr>
          <p:nvPr>
            <p:ph type="sldNum" sz="quarter" idx="11"/>
          </p:nvPr>
        </p:nvSpPr>
        <p:spPr>
          <a:xfrm>
            <a:off x="8737600" y="6245225"/>
            <a:ext cx="2844800" cy="476250"/>
          </a:xfrm>
          <a:prstGeom prst="rect">
            <a:avLst/>
          </a:prstGeom>
        </p:spPr>
        <p:txBody>
          <a:bodyPr/>
          <a:lstStyle>
            <a:lvl1pPr eaLnBrk="1" hangingPunct="1">
              <a:defRPr>
                <a:latin typeface="Arial" charset="0"/>
              </a:defRPr>
            </a:lvl1pPr>
          </a:lstStyle>
          <a:p>
            <a:fld id="{618EA99A-D416-4B2A-AAF2-5A2386E98B1B}" type="slidenum">
              <a:rPr lang="zh-CN" altLang="en-US" smtClean="0"/>
              <a:t>‹#›</a:t>
            </a:fld>
            <a:endParaRPr lang="zh-CN" altLang="en-US"/>
          </a:p>
        </p:txBody>
      </p:sp>
      <p:sp>
        <p:nvSpPr>
          <p:cNvPr id="6" name="Rectangle 9">
            <a:extLst>
              <a:ext uri="{FF2B5EF4-FFF2-40B4-BE49-F238E27FC236}">
                <a16:creationId xmlns:a16="http://schemas.microsoft.com/office/drawing/2014/main" id="{F7BB6E1C-5554-4893-A1BF-AFF9B8B58B24}"/>
              </a:ext>
            </a:extLst>
          </p:cNvPr>
          <p:cNvSpPr>
            <a:spLocks noGrp="1" noChangeArrowheads="1"/>
          </p:cNvSpPr>
          <p:nvPr>
            <p:ph type="dt" sz="half" idx="12"/>
          </p:nvPr>
        </p:nvSpPr>
        <p:spPr>
          <a:xfrm>
            <a:off x="609600" y="6245225"/>
            <a:ext cx="2844800" cy="476250"/>
          </a:xfrm>
          <a:prstGeom prst="rect">
            <a:avLst/>
          </a:prstGeom>
        </p:spPr>
        <p:txBody>
          <a:bodyPr/>
          <a:lstStyle>
            <a:lvl1pPr eaLnBrk="1" hangingPunct="1">
              <a:defRPr>
                <a:latin typeface="Arial" charset="0"/>
              </a:defRPr>
            </a:lvl1pPr>
          </a:lstStyle>
          <a:p>
            <a:fld id="{9AEDDBE0-0CC8-4BA8-9217-6B0238C3BF0D}" type="datetimeFigureOut">
              <a:rPr lang="zh-CN" altLang="en-US" smtClean="0"/>
              <a:t>2019/3/16</a:t>
            </a:fld>
            <a:endParaRPr lang="zh-CN" altLang="en-US"/>
          </a:p>
        </p:txBody>
      </p:sp>
    </p:spTree>
    <p:extLst>
      <p:ext uri="{BB962C8B-B14F-4D97-AF65-F5344CB8AC3E}">
        <p14:creationId xmlns:p14="http://schemas.microsoft.com/office/powerpoint/2010/main" val="619817898"/>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Rectangle 2">
            <a:extLst>
              <a:ext uri="{FF2B5EF4-FFF2-40B4-BE49-F238E27FC236}">
                <a16:creationId xmlns:a16="http://schemas.microsoft.com/office/drawing/2014/main" id="{6EA22389-0A1D-44B6-ACBE-11ABB9B615B2}"/>
              </a:ext>
            </a:extLst>
          </p:cNvPr>
          <p:cNvSpPr>
            <a:spLocks noGrp="1" noChangeArrowheads="1"/>
          </p:cNvSpPr>
          <p:nvPr>
            <p:ph type="ftr" sz="quarter" idx="10"/>
          </p:nvPr>
        </p:nvSpPr>
        <p:spPr>
          <a:xfrm>
            <a:off x="4165600" y="6245225"/>
            <a:ext cx="3860800" cy="476250"/>
          </a:xfrm>
          <a:prstGeom prst="rect">
            <a:avLst/>
          </a:prstGeom>
        </p:spPr>
        <p:txBody>
          <a:bodyPr/>
          <a:lstStyle>
            <a:lvl1pPr eaLnBrk="1" hangingPunct="1">
              <a:defRPr>
                <a:latin typeface="Arial" charset="0"/>
              </a:defRPr>
            </a:lvl1pPr>
          </a:lstStyle>
          <a:p>
            <a:endParaRPr lang="zh-CN" altLang="en-US"/>
          </a:p>
        </p:txBody>
      </p:sp>
      <p:sp>
        <p:nvSpPr>
          <p:cNvPr id="5" name="Rectangle 3">
            <a:extLst>
              <a:ext uri="{FF2B5EF4-FFF2-40B4-BE49-F238E27FC236}">
                <a16:creationId xmlns:a16="http://schemas.microsoft.com/office/drawing/2014/main" id="{C9527356-B11F-4C3E-B123-4347E5079542}"/>
              </a:ext>
            </a:extLst>
          </p:cNvPr>
          <p:cNvSpPr>
            <a:spLocks noGrp="1" noChangeArrowheads="1"/>
          </p:cNvSpPr>
          <p:nvPr>
            <p:ph type="sldNum" sz="quarter" idx="11"/>
          </p:nvPr>
        </p:nvSpPr>
        <p:spPr>
          <a:xfrm>
            <a:off x="8737600" y="6245225"/>
            <a:ext cx="2844800" cy="476250"/>
          </a:xfrm>
          <a:prstGeom prst="rect">
            <a:avLst/>
          </a:prstGeom>
        </p:spPr>
        <p:txBody>
          <a:bodyPr/>
          <a:lstStyle>
            <a:lvl1pPr eaLnBrk="1" hangingPunct="1">
              <a:defRPr>
                <a:latin typeface="Arial" charset="0"/>
              </a:defRPr>
            </a:lvl1pPr>
          </a:lstStyle>
          <a:p>
            <a:fld id="{618EA99A-D416-4B2A-AAF2-5A2386E98B1B}" type="slidenum">
              <a:rPr lang="zh-CN" altLang="en-US" smtClean="0"/>
              <a:t>‹#›</a:t>
            </a:fld>
            <a:endParaRPr lang="zh-CN" altLang="en-US"/>
          </a:p>
        </p:txBody>
      </p:sp>
      <p:sp>
        <p:nvSpPr>
          <p:cNvPr id="6" name="Rectangle 9">
            <a:extLst>
              <a:ext uri="{FF2B5EF4-FFF2-40B4-BE49-F238E27FC236}">
                <a16:creationId xmlns:a16="http://schemas.microsoft.com/office/drawing/2014/main" id="{3EE85627-62B8-421B-AC20-2A156C50633B}"/>
              </a:ext>
            </a:extLst>
          </p:cNvPr>
          <p:cNvSpPr>
            <a:spLocks noGrp="1" noChangeArrowheads="1"/>
          </p:cNvSpPr>
          <p:nvPr>
            <p:ph type="dt" sz="half" idx="12"/>
          </p:nvPr>
        </p:nvSpPr>
        <p:spPr>
          <a:xfrm>
            <a:off x="609600" y="6245225"/>
            <a:ext cx="2844800" cy="476250"/>
          </a:xfrm>
          <a:prstGeom prst="rect">
            <a:avLst/>
          </a:prstGeom>
        </p:spPr>
        <p:txBody>
          <a:bodyPr/>
          <a:lstStyle>
            <a:lvl1pPr eaLnBrk="1" hangingPunct="1">
              <a:defRPr>
                <a:latin typeface="Arial" charset="0"/>
              </a:defRPr>
            </a:lvl1pPr>
          </a:lstStyle>
          <a:p>
            <a:fld id="{9AEDDBE0-0CC8-4BA8-9217-6B0238C3BF0D}" type="datetimeFigureOut">
              <a:rPr lang="zh-CN" altLang="en-US" smtClean="0"/>
              <a:t>2019/3/16</a:t>
            </a:fld>
            <a:endParaRPr lang="zh-CN" altLang="en-US"/>
          </a:p>
        </p:txBody>
      </p:sp>
    </p:spTree>
    <p:extLst>
      <p:ext uri="{BB962C8B-B14F-4D97-AF65-F5344CB8AC3E}">
        <p14:creationId xmlns:p14="http://schemas.microsoft.com/office/powerpoint/2010/main" val="401112557"/>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31800" y="692150"/>
            <a:ext cx="10972800" cy="114300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Rectangle 2">
            <a:extLst>
              <a:ext uri="{FF2B5EF4-FFF2-40B4-BE49-F238E27FC236}">
                <a16:creationId xmlns:a16="http://schemas.microsoft.com/office/drawing/2014/main" id="{E73AA2F5-FAD7-48DA-81D8-AD8ED112F74F}"/>
              </a:ext>
            </a:extLst>
          </p:cNvPr>
          <p:cNvSpPr>
            <a:spLocks noGrp="1" noChangeArrowheads="1"/>
          </p:cNvSpPr>
          <p:nvPr>
            <p:ph type="ftr" sz="quarter" idx="10"/>
          </p:nvPr>
        </p:nvSpPr>
        <p:spPr>
          <a:xfrm>
            <a:off x="4165600" y="6245225"/>
            <a:ext cx="3860800" cy="476250"/>
          </a:xfrm>
          <a:prstGeom prst="rect">
            <a:avLst/>
          </a:prstGeom>
        </p:spPr>
        <p:txBody>
          <a:bodyPr/>
          <a:lstStyle>
            <a:lvl1pPr eaLnBrk="1" hangingPunct="1">
              <a:defRPr>
                <a:latin typeface="Arial" charset="0"/>
              </a:defRPr>
            </a:lvl1pPr>
          </a:lstStyle>
          <a:p>
            <a:endParaRPr lang="zh-CN" altLang="en-US"/>
          </a:p>
        </p:txBody>
      </p:sp>
      <p:sp>
        <p:nvSpPr>
          <p:cNvPr id="6" name="Rectangle 3">
            <a:extLst>
              <a:ext uri="{FF2B5EF4-FFF2-40B4-BE49-F238E27FC236}">
                <a16:creationId xmlns:a16="http://schemas.microsoft.com/office/drawing/2014/main" id="{7BD3150E-259A-47C5-8580-6A04E413AF50}"/>
              </a:ext>
            </a:extLst>
          </p:cNvPr>
          <p:cNvSpPr>
            <a:spLocks noGrp="1" noChangeArrowheads="1"/>
          </p:cNvSpPr>
          <p:nvPr>
            <p:ph type="sldNum" sz="quarter" idx="11"/>
          </p:nvPr>
        </p:nvSpPr>
        <p:spPr>
          <a:xfrm>
            <a:off x="8737600" y="6245225"/>
            <a:ext cx="2844800" cy="476250"/>
          </a:xfrm>
          <a:prstGeom prst="rect">
            <a:avLst/>
          </a:prstGeom>
        </p:spPr>
        <p:txBody>
          <a:bodyPr/>
          <a:lstStyle>
            <a:lvl1pPr eaLnBrk="1" hangingPunct="1">
              <a:defRPr>
                <a:latin typeface="Arial" charset="0"/>
              </a:defRPr>
            </a:lvl1pPr>
          </a:lstStyle>
          <a:p>
            <a:fld id="{618EA99A-D416-4B2A-AAF2-5A2386E98B1B}" type="slidenum">
              <a:rPr lang="zh-CN" altLang="en-US" smtClean="0"/>
              <a:t>‹#›</a:t>
            </a:fld>
            <a:endParaRPr lang="zh-CN" altLang="en-US"/>
          </a:p>
        </p:txBody>
      </p:sp>
      <p:sp>
        <p:nvSpPr>
          <p:cNvPr id="7" name="Rectangle 9">
            <a:extLst>
              <a:ext uri="{FF2B5EF4-FFF2-40B4-BE49-F238E27FC236}">
                <a16:creationId xmlns:a16="http://schemas.microsoft.com/office/drawing/2014/main" id="{78E55396-F80A-4E24-B390-566767F460C5}"/>
              </a:ext>
            </a:extLst>
          </p:cNvPr>
          <p:cNvSpPr>
            <a:spLocks noGrp="1" noChangeArrowheads="1"/>
          </p:cNvSpPr>
          <p:nvPr>
            <p:ph type="dt" sz="half" idx="12"/>
          </p:nvPr>
        </p:nvSpPr>
        <p:spPr>
          <a:xfrm>
            <a:off x="609600" y="6245225"/>
            <a:ext cx="2844800" cy="476250"/>
          </a:xfrm>
          <a:prstGeom prst="rect">
            <a:avLst/>
          </a:prstGeom>
        </p:spPr>
        <p:txBody>
          <a:bodyPr/>
          <a:lstStyle>
            <a:lvl1pPr eaLnBrk="1" hangingPunct="1">
              <a:defRPr>
                <a:latin typeface="Arial" charset="0"/>
              </a:defRPr>
            </a:lvl1pPr>
          </a:lstStyle>
          <a:p>
            <a:fld id="{9AEDDBE0-0CC8-4BA8-9217-6B0238C3BF0D}" type="datetimeFigureOut">
              <a:rPr lang="zh-CN" altLang="en-US" smtClean="0"/>
              <a:t>2019/3/16</a:t>
            </a:fld>
            <a:endParaRPr lang="zh-CN" altLang="en-US"/>
          </a:p>
        </p:txBody>
      </p:sp>
    </p:spTree>
    <p:extLst>
      <p:ext uri="{BB962C8B-B14F-4D97-AF65-F5344CB8AC3E}">
        <p14:creationId xmlns:p14="http://schemas.microsoft.com/office/powerpoint/2010/main" val="173017769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Rectangle 2">
            <a:extLst>
              <a:ext uri="{FF2B5EF4-FFF2-40B4-BE49-F238E27FC236}">
                <a16:creationId xmlns:a16="http://schemas.microsoft.com/office/drawing/2014/main" id="{809BBFEC-2B04-4D03-A7E5-A8083FC8F0D4}"/>
              </a:ext>
            </a:extLst>
          </p:cNvPr>
          <p:cNvSpPr>
            <a:spLocks noGrp="1" noChangeArrowheads="1"/>
          </p:cNvSpPr>
          <p:nvPr>
            <p:ph type="ftr" sz="quarter" idx="10"/>
          </p:nvPr>
        </p:nvSpPr>
        <p:spPr>
          <a:xfrm>
            <a:off x="4165600" y="6245225"/>
            <a:ext cx="3860800" cy="476250"/>
          </a:xfrm>
          <a:prstGeom prst="rect">
            <a:avLst/>
          </a:prstGeom>
        </p:spPr>
        <p:txBody>
          <a:bodyPr/>
          <a:lstStyle>
            <a:lvl1pPr eaLnBrk="1" hangingPunct="1">
              <a:defRPr>
                <a:latin typeface="Arial" charset="0"/>
              </a:defRPr>
            </a:lvl1pPr>
          </a:lstStyle>
          <a:p>
            <a:endParaRPr lang="zh-CN" altLang="en-US"/>
          </a:p>
        </p:txBody>
      </p:sp>
      <p:sp>
        <p:nvSpPr>
          <p:cNvPr id="8" name="Rectangle 3">
            <a:extLst>
              <a:ext uri="{FF2B5EF4-FFF2-40B4-BE49-F238E27FC236}">
                <a16:creationId xmlns:a16="http://schemas.microsoft.com/office/drawing/2014/main" id="{82F6A5CA-45DB-4800-AFAC-EBE604A2953D}"/>
              </a:ext>
            </a:extLst>
          </p:cNvPr>
          <p:cNvSpPr>
            <a:spLocks noGrp="1" noChangeArrowheads="1"/>
          </p:cNvSpPr>
          <p:nvPr>
            <p:ph type="sldNum" sz="quarter" idx="11"/>
          </p:nvPr>
        </p:nvSpPr>
        <p:spPr>
          <a:xfrm>
            <a:off x="8737600" y="6245225"/>
            <a:ext cx="2844800" cy="476250"/>
          </a:xfrm>
          <a:prstGeom prst="rect">
            <a:avLst/>
          </a:prstGeom>
        </p:spPr>
        <p:txBody>
          <a:bodyPr/>
          <a:lstStyle>
            <a:lvl1pPr eaLnBrk="1" hangingPunct="1">
              <a:defRPr>
                <a:latin typeface="Arial" charset="0"/>
              </a:defRPr>
            </a:lvl1pPr>
          </a:lstStyle>
          <a:p>
            <a:fld id="{618EA99A-D416-4B2A-AAF2-5A2386E98B1B}" type="slidenum">
              <a:rPr lang="zh-CN" altLang="en-US" smtClean="0"/>
              <a:t>‹#›</a:t>
            </a:fld>
            <a:endParaRPr lang="zh-CN" altLang="en-US"/>
          </a:p>
        </p:txBody>
      </p:sp>
      <p:sp>
        <p:nvSpPr>
          <p:cNvPr id="9" name="Rectangle 9">
            <a:extLst>
              <a:ext uri="{FF2B5EF4-FFF2-40B4-BE49-F238E27FC236}">
                <a16:creationId xmlns:a16="http://schemas.microsoft.com/office/drawing/2014/main" id="{438EC6CC-320E-4D5F-89CB-593253FD0681}"/>
              </a:ext>
            </a:extLst>
          </p:cNvPr>
          <p:cNvSpPr>
            <a:spLocks noGrp="1" noChangeArrowheads="1"/>
          </p:cNvSpPr>
          <p:nvPr>
            <p:ph type="dt" sz="half" idx="12"/>
          </p:nvPr>
        </p:nvSpPr>
        <p:spPr>
          <a:xfrm>
            <a:off x="609600" y="6245225"/>
            <a:ext cx="2844800" cy="476250"/>
          </a:xfrm>
          <a:prstGeom prst="rect">
            <a:avLst/>
          </a:prstGeom>
        </p:spPr>
        <p:txBody>
          <a:bodyPr/>
          <a:lstStyle>
            <a:lvl1pPr eaLnBrk="1" hangingPunct="1">
              <a:defRPr>
                <a:latin typeface="Arial" charset="0"/>
              </a:defRPr>
            </a:lvl1pPr>
          </a:lstStyle>
          <a:p>
            <a:fld id="{9AEDDBE0-0CC8-4BA8-9217-6B0238C3BF0D}" type="datetimeFigureOut">
              <a:rPr lang="zh-CN" altLang="en-US" smtClean="0"/>
              <a:t>2019/3/16</a:t>
            </a:fld>
            <a:endParaRPr lang="zh-CN" altLang="en-US"/>
          </a:p>
        </p:txBody>
      </p:sp>
    </p:spTree>
    <p:extLst>
      <p:ext uri="{BB962C8B-B14F-4D97-AF65-F5344CB8AC3E}">
        <p14:creationId xmlns:p14="http://schemas.microsoft.com/office/powerpoint/2010/main" val="283629565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31800" y="692150"/>
            <a:ext cx="10972800" cy="1143000"/>
          </a:xfrm>
          <a:prstGeom prst="rect">
            <a:avLst/>
          </a:prstGeom>
        </p:spPr>
        <p:txBody>
          <a:bodyPr/>
          <a:lstStyle/>
          <a:p>
            <a:r>
              <a:rPr lang="zh-CN" altLang="en-US"/>
              <a:t>单击此处编辑母版标题样式</a:t>
            </a:r>
          </a:p>
        </p:txBody>
      </p:sp>
      <p:sp>
        <p:nvSpPr>
          <p:cNvPr id="3" name="Rectangle 2">
            <a:extLst>
              <a:ext uri="{FF2B5EF4-FFF2-40B4-BE49-F238E27FC236}">
                <a16:creationId xmlns:a16="http://schemas.microsoft.com/office/drawing/2014/main" id="{B6836B82-DD1C-4D6C-88B0-1FE81D4CADC5}"/>
              </a:ext>
            </a:extLst>
          </p:cNvPr>
          <p:cNvSpPr>
            <a:spLocks noGrp="1" noChangeArrowheads="1"/>
          </p:cNvSpPr>
          <p:nvPr>
            <p:ph type="ftr" sz="quarter" idx="10"/>
          </p:nvPr>
        </p:nvSpPr>
        <p:spPr>
          <a:xfrm>
            <a:off x="4165600" y="6245225"/>
            <a:ext cx="3860800" cy="476250"/>
          </a:xfrm>
          <a:prstGeom prst="rect">
            <a:avLst/>
          </a:prstGeom>
        </p:spPr>
        <p:txBody>
          <a:bodyPr/>
          <a:lstStyle>
            <a:lvl1pPr eaLnBrk="1" hangingPunct="1">
              <a:defRPr>
                <a:latin typeface="Arial" charset="0"/>
              </a:defRPr>
            </a:lvl1pPr>
          </a:lstStyle>
          <a:p>
            <a:endParaRPr lang="zh-CN" altLang="en-US"/>
          </a:p>
        </p:txBody>
      </p:sp>
      <p:sp>
        <p:nvSpPr>
          <p:cNvPr id="4" name="Rectangle 3">
            <a:extLst>
              <a:ext uri="{FF2B5EF4-FFF2-40B4-BE49-F238E27FC236}">
                <a16:creationId xmlns:a16="http://schemas.microsoft.com/office/drawing/2014/main" id="{CA5FC1D0-181B-44C2-A21D-718372BAF77B}"/>
              </a:ext>
            </a:extLst>
          </p:cNvPr>
          <p:cNvSpPr>
            <a:spLocks noGrp="1" noChangeArrowheads="1"/>
          </p:cNvSpPr>
          <p:nvPr>
            <p:ph type="sldNum" sz="quarter" idx="11"/>
          </p:nvPr>
        </p:nvSpPr>
        <p:spPr>
          <a:xfrm>
            <a:off x="8737600" y="6245225"/>
            <a:ext cx="2844800" cy="476250"/>
          </a:xfrm>
          <a:prstGeom prst="rect">
            <a:avLst/>
          </a:prstGeom>
        </p:spPr>
        <p:txBody>
          <a:bodyPr/>
          <a:lstStyle>
            <a:lvl1pPr eaLnBrk="1" hangingPunct="1">
              <a:defRPr>
                <a:latin typeface="Arial" charset="0"/>
              </a:defRPr>
            </a:lvl1pPr>
          </a:lstStyle>
          <a:p>
            <a:fld id="{618EA99A-D416-4B2A-AAF2-5A2386E98B1B}" type="slidenum">
              <a:rPr lang="zh-CN" altLang="en-US" smtClean="0"/>
              <a:t>‹#›</a:t>
            </a:fld>
            <a:endParaRPr lang="zh-CN" altLang="en-US"/>
          </a:p>
        </p:txBody>
      </p:sp>
      <p:sp>
        <p:nvSpPr>
          <p:cNvPr id="5" name="Rectangle 9">
            <a:extLst>
              <a:ext uri="{FF2B5EF4-FFF2-40B4-BE49-F238E27FC236}">
                <a16:creationId xmlns:a16="http://schemas.microsoft.com/office/drawing/2014/main" id="{44B52276-7909-4969-A660-85BC9F05FA90}"/>
              </a:ext>
            </a:extLst>
          </p:cNvPr>
          <p:cNvSpPr>
            <a:spLocks noGrp="1" noChangeArrowheads="1"/>
          </p:cNvSpPr>
          <p:nvPr>
            <p:ph type="dt" sz="half" idx="12"/>
          </p:nvPr>
        </p:nvSpPr>
        <p:spPr>
          <a:xfrm>
            <a:off x="609600" y="6245225"/>
            <a:ext cx="2844800" cy="476250"/>
          </a:xfrm>
          <a:prstGeom prst="rect">
            <a:avLst/>
          </a:prstGeom>
        </p:spPr>
        <p:txBody>
          <a:bodyPr/>
          <a:lstStyle>
            <a:lvl1pPr eaLnBrk="1" hangingPunct="1">
              <a:defRPr>
                <a:latin typeface="Arial" charset="0"/>
              </a:defRPr>
            </a:lvl1pPr>
          </a:lstStyle>
          <a:p>
            <a:fld id="{9AEDDBE0-0CC8-4BA8-9217-6B0238C3BF0D}" type="datetimeFigureOut">
              <a:rPr lang="zh-CN" altLang="en-US" smtClean="0"/>
              <a:t>2019/3/16</a:t>
            </a:fld>
            <a:endParaRPr lang="zh-CN" altLang="en-US"/>
          </a:p>
        </p:txBody>
      </p:sp>
    </p:spTree>
    <p:extLst>
      <p:ext uri="{BB962C8B-B14F-4D97-AF65-F5344CB8AC3E}">
        <p14:creationId xmlns:p14="http://schemas.microsoft.com/office/powerpoint/2010/main" val="91386127"/>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A1FFBCC-7F13-40BC-BAFB-EC0A3A85D4C9}"/>
              </a:ext>
            </a:extLst>
          </p:cNvPr>
          <p:cNvSpPr>
            <a:spLocks noGrp="1" noChangeArrowheads="1"/>
          </p:cNvSpPr>
          <p:nvPr>
            <p:ph type="ftr" sz="quarter" idx="10"/>
          </p:nvPr>
        </p:nvSpPr>
        <p:spPr>
          <a:xfrm>
            <a:off x="4165600" y="6245225"/>
            <a:ext cx="3860800" cy="476250"/>
          </a:xfrm>
          <a:prstGeom prst="rect">
            <a:avLst/>
          </a:prstGeom>
        </p:spPr>
        <p:txBody>
          <a:bodyPr/>
          <a:lstStyle>
            <a:lvl1pPr eaLnBrk="1" hangingPunct="1">
              <a:defRPr>
                <a:latin typeface="Arial" charset="0"/>
              </a:defRPr>
            </a:lvl1pPr>
          </a:lstStyle>
          <a:p>
            <a:endParaRPr lang="zh-CN" altLang="en-US"/>
          </a:p>
        </p:txBody>
      </p:sp>
      <p:sp>
        <p:nvSpPr>
          <p:cNvPr id="3" name="Rectangle 3">
            <a:extLst>
              <a:ext uri="{FF2B5EF4-FFF2-40B4-BE49-F238E27FC236}">
                <a16:creationId xmlns:a16="http://schemas.microsoft.com/office/drawing/2014/main" id="{0DCD71AA-71E2-425A-8CA0-4A25EF85BD55}"/>
              </a:ext>
            </a:extLst>
          </p:cNvPr>
          <p:cNvSpPr>
            <a:spLocks noGrp="1" noChangeArrowheads="1"/>
          </p:cNvSpPr>
          <p:nvPr>
            <p:ph type="sldNum" sz="quarter" idx="11"/>
          </p:nvPr>
        </p:nvSpPr>
        <p:spPr>
          <a:xfrm>
            <a:off x="8737600" y="6245225"/>
            <a:ext cx="2844800" cy="476250"/>
          </a:xfrm>
          <a:prstGeom prst="rect">
            <a:avLst/>
          </a:prstGeom>
        </p:spPr>
        <p:txBody>
          <a:bodyPr/>
          <a:lstStyle>
            <a:lvl1pPr eaLnBrk="1" hangingPunct="1">
              <a:defRPr>
                <a:latin typeface="Arial" charset="0"/>
              </a:defRPr>
            </a:lvl1pPr>
          </a:lstStyle>
          <a:p>
            <a:fld id="{618EA99A-D416-4B2A-AAF2-5A2386E98B1B}" type="slidenum">
              <a:rPr lang="zh-CN" altLang="en-US" smtClean="0"/>
              <a:t>‹#›</a:t>
            </a:fld>
            <a:endParaRPr lang="zh-CN" altLang="en-US"/>
          </a:p>
        </p:txBody>
      </p:sp>
      <p:sp>
        <p:nvSpPr>
          <p:cNvPr id="4" name="Rectangle 9">
            <a:extLst>
              <a:ext uri="{FF2B5EF4-FFF2-40B4-BE49-F238E27FC236}">
                <a16:creationId xmlns:a16="http://schemas.microsoft.com/office/drawing/2014/main" id="{EBABE85E-D34D-4C7C-88A6-A7C0B8AC60A9}"/>
              </a:ext>
            </a:extLst>
          </p:cNvPr>
          <p:cNvSpPr>
            <a:spLocks noGrp="1" noChangeArrowheads="1"/>
          </p:cNvSpPr>
          <p:nvPr>
            <p:ph type="dt" sz="half" idx="12"/>
          </p:nvPr>
        </p:nvSpPr>
        <p:spPr>
          <a:xfrm>
            <a:off x="609600" y="6245225"/>
            <a:ext cx="2844800" cy="476250"/>
          </a:xfrm>
          <a:prstGeom prst="rect">
            <a:avLst/>
          </a:prstGeom>
        </p:spPr>
        <p:txBody>
          <a:bodyPr/>
          <a:lstStyle>
            <a:lvl1pPr eaLnBrk="1" hangingPunct="1">
              <a:defRPr>
                <a:latin typeface="Arial" charset="0"/>
              </a:defRPr>
            </a:lvl1pPr>
          </a:lstStyle>
          <a:p>
            <a:fld id="{9AEDDBE0-0CC8-4BA8-9217-6B0238C3BF0D}" type="datetimeFigureOut">
              <a:rPr lang="zh-CN" altLang="en-US" smtClean="0"/>
              <a:t>2019/3/16</a:t>
            </a:fld>
            <a:endParaRPr lang="zh-CN" altLang="en-US"/>
          </a:p>
        </p:txBody>
      </p:sp>
    </p:spTree>
    <p:extLst>
      <p:ext uri="{BB962C8B-B14F-4D97-AF65-F5344CB8AC3E}">
        <p14:creationId xmlns:p14="http://schemas.microsoft.com/office/powerpoint/2010/main" val="1123664129"/>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2">
            <a:extLst>
              <a:ext uri="{FF2B5EF4-FFF2-40B4-BE49-F238E27FC236}">
                <a16:creationId xmlns:a16="http://schemas.microsoft.com/office/drawing/2014/main" id="{08D9A78B-2D01-4494-89A1-8FAEA77D13DF}"/>
              </a:ext>
            </a:extLst>
          </p:cNvPr>
          <p:cNvSpPr>
            <a:spLocks noGrp="1" noChangeArrowheads="1"/>
          </p:cNvSpPr>
          <p:nvPr>
            <p:ph type="ftr" sz="quarter" idx="10"/>
          </p:nvPr>
        </p:nvSpPr>
        <p:spPr>
          <a:xfrm>
            <a:off x="4165600" y="6245225"/>
            <a:ext cx="3860800" cy="476250"/>
          </a:xfrm>
          <a:prstGeom prst="rect">
            <a:avLst/>
          </a:prstGeom>
        </p:spPr>
        <p:txBody>
          <a:bodyPr/>
          <a:lstStyle>
            <a:lvl1pPr eaLnBrk="1" hangingPunct="1">
              <a:defRPr>
                <a:latin typeface="Arial" charset="0"/>
              </a:defRPr>
            </a:lvl1pPr>
          </a:lstStyle>
          <a:p>
            <a:endParaRPr lang="zh-CN" altLang="en-US"/>
          </a:p>
        </p:txBody>
      </p:sp>
      <p:sp>
        <p:nvSpPr>
          <p:cNvPr id="6" name="Rectangle 3">
            <a:extLst>
              <a:ext uri="{FF2B5EF4-FFF2-40B4-BE49-F238E27FC236}">
                <a16:creationId xmlns:a16="http://schemas.microsoft.com/office/drawing/2014/main" id="{35E3EC8F-9C5B-4DCE-B21B-8C2C5062420D}"/>
              </a:ext>
            </a:extLst>
          </p:cNvPr>
          <p:cNvSpPr>
            <a:spLocks noGrp="1" noChangeArrowheads="1"/>
          </p:cNvSpPr>
          <p:nvPr>
            <p:ph type="sldNum" sz="quarter" idx="11"/>
          </p:nvPr>
        </p:nvSpPr>
        <p:spPr>
          <a:xfrm>
            <a:off x="8737600" y="6245225"/>
            <a:ext cx="2844800" cy="476250"/>
          </a:xfrm>
          <a:prstGeom prst="rect">
            <a:avLst/>
          </a:prstGeom>
        </p:spPr>
        <p:txBody>
          <a:bodyPr/>
          <a:lstStyle>
            <a:lvl1pPr eaLnBrk="1" hangingPunct="1">
              <a:defRPr>
                <a:latin typeface="Arial" charset="0"/>
              </a:defRPr>
            </a:lvl1pPr>
          </a:lstStyle>
          <a:p>
            <a:fld id="{618EA99A-D416-4B2A-AAF2-5A2386E98B1B}" type="slidenum">
              <a:rPr lang="zh-CN" altLang="en-US" smtClean="0"/>
              <a:t>‹#›</a:t>
            </a:fld>
            <a:endParaRPr lang="zh-CN" altLang="en-US"/>
          </a:p>
        </p:txBody>
      </p:sp>
      <p:sp>
        <p:nvSpPr>
          <p:cNvPr id="7" name="Rectangle 9">
            <a:extLst>
              <a:ext uri="{FF2B5EF4-FFF2-40B4-BE49-F238E27FC236}">
                <a16:creationId xmlns:a16="http://schemas.microsoft.com/office/drawing/2014/main" id="{EEB8785D-0FF4-4DBC-AF19-CE642DBE52C4}"/>
              </a:ext>
            </a:extLst>
          </p:cNvPr>
          <p:cNvSpPr>
            <a:spLocks noGrp="1" noChangeArrowheads="1"/>
          </p:cNvSpPr>
          <p:nvPr>
            <p:ph type="dt" sz="half" idx="12"/>
          </p:nvPr>
        </p:nvSpPr>
        <p:spPr>
          <a:xfrm>
            <a:off x="609600" y="6245225"/>
            <a:ext cx="2844800" cy="476250"/>
          </a:xfrm>
          <a:prstGeom prst="rect">
            <a:avLst/>
          </a:prstGeom>
        </p:spPr>
        <p:txBody>
          <a:bodyPr/>
          <a:lstStyle>
            <a:lvl1pPr eaLnBrk="1" hangingPunct="1">
              <a:defRPr>
                <a:latin typeface="Arial" charset="0"/>
              </a:defRPr>
            </a:lvl1pPr>
          </a:lstStyle>
          <a:p>
            <a:fld id="{9AEDDBE0-0CC8-4BA8-9217-6B0238C3BF0D}" type="datetimeFigureOut">
              <a:rPr lang="zh-CN" altLang="en-US" smtClean="0"/>
              <a:t>2019/3/16</a:t>
            </a:fld>
            <a:endParaRPr lang="zh-CN" altLang="en-US"/>
          </a:p>
        </p:txBody>
      </p:sp>
    </p:spTree>
    <p:extLst>
      <p:ext uri="{BB962C8B-B14F-4D97-AF65-F5344CB8AC3E}">
        <p14:creationId xmlns:p14="http://schemas.microsoft.com/office/powerpoint/2010/main" val="3660778704"/>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p>
        </p:txBody>
      </p:sp>
      <p:sp>
        <p:nvSpPr>
          <p:cNvPr id="4" name="文本占位符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2">
            <a:extLst>
              <a:ext uri="{FF2B5EF4-FFF2-40B4-BE49-F238E27FC236}">
                <a16:creationId xmlns:a16="http://schemas.microsoft.com/office/drawing/2014/main" id="{9443C09B-A53D-4486-AB14-F1D4A58CF4FA}"/>
              </a:ext>
            </a:extLst>
          </p:cNvPr>
          <p:cNvSpPr>
            <a:spLocks noGrp="1" noChangeArrowheads="1"/>
          </p:cNvSpPr>
          <p:nvPr>
            <p:ph type="ftr" sz="quarter" idx="10"/>
          </p:nvPr>
        </p:nvSpPr>
        <p:spPr>
          <a:xfrm>
            <a:off x="4165600" y="6245225"/>
            <a:ext cx="3860800" cy="476250"/>
          </a:xfrm>
          <a:prstGeom prst="rect">
            <a:avLst/>
          </a:prstGeom>
        </p:spPr>
        <p:txBody>
          <a:bodyPr/>
          <a:lstStyle>
            <a:lvl1pPr eaLnBrk="1" hangingPunct="1">
              <a:defRPr>
                <a:latin typeface="Arial" charset="0"/>
              </a:defRPr>
            </a:lvl1pPr>
          </a:lstStyle>
          <a:p>
            <a:endParaRPr lang="zh-CN" altLang="en-US"/>
          </a:p>
        </p:txBody>
      </p:sp>
      <p:sp>
        <p:nvSpPr>
          <p:cNvPr id="6" name="Rectangle 3">
            <a:extLst>
              <a:ext uri="{FF2B5EF4-FFF2-40B4-BE49-F238E27FC236}">
                <a16:creationId xmlns:a16="http://schemas.microsoft.com/office/drawing/2014/main" id="{8313A4BE-624A-4102-8E0B-8BB9317D3058}"/>
              </a:ext>
            </a:extLst>
          </p:cNvPr>
          <p:cNvSpPr>
            <a:spLocks noGrp="1" noChangeArrowheads="1"/>
          </p:cNvSpPr>
          <p:nvPr>
            <p:ph type="sldNum" sz="quarter" idx="11"/>
          </p:nvPr>
        </p:nvSpPr>
        <p:spPr>
          <a:xfrm>
            <a:off x="8737600" y="6245225"/>
            <a:ext cx="2844800" cy="476250"/>
          </a:xfrm>
          <a:prstGeom prst="rect">
            <a:avLst/>
          </a:prstGeom>
        </p:spPr>
        <p:txBody>
          <a:bodyPr/>
          <a:lstStyle>
            <a:lvl1pPr eaLnBrk="1" hangingPunct="1">
              <a:defRPr>
                <a:latin typeface="Arial" charset="0"/>
              </a:defRPr>
            </a:lvl1pPr>
          </a:lstStyle>
          <a:p>
            <a:fld id="{618EA99A-D416-4B2A-AAF2-5A2386E98B1B}" type="slidenum">
              <a:rPr lang="zh-CN" altLang="en-US" smtClean="0"/>
              <a:t>‹#›</a:t>
            </a:fld>
            <a:endParaRPr lang="zh-CN" altLang="en-US"/>
          </a:p>
        </p:txBody>
      </p:sp>
      <p:sp>
        <p:nvSpPr>
          <p:cNvPr id="7" name="Rectangle 9">
            <a:extLst>
              <a:ext uri="{FF2B5EF4-FFF2-40B4-BE49-F238E27FC236}">
                <a16:creationId xmlns:a16="http://schemas.microsoft.com/office/drawing/2014/main" id="{83ED3F5E-A4B6-48A1-A8AA-4DE111AAF98C}"/>
              </a:ext>
            </a:extLst>
          </p:cNvPr>
          <p:cNvSpPr>
            <a:spLocks noGrp="1" noChangeArrowheads="1"/>
          </p:cNvSpPr>
          <p:nvPr>
            <p:ph type="dt" sz="half" idx="12"/>
          </p:nvPr>
        </p:nvSpPr>
        <p:spPr>
          <a:xfrm>
            <a:off x="609600" y="6245225"/>
            <a:ext cx="2844800" cy="476250"/>
          </a:xfrm>
          <a:prstGeom prst="rect">
            <a:avLst/>
          </a:prstGeom>
        </p:spPr>
        <p:txBody>
          <a:bodyPr/>
          <a:lstStyle>
            <a:lvl1pPr eaLnBrk="1" hangingPunct="1">
              <a:defRPr>
                <a:latin typeface="Arial" charset="0"/>
              </a:defRPr>
            </a:lvl1pPr>
          </a:lstStyle>
          <a:p>
            <a:fld id="{9AEDDBE0-0CC8-4BA8-9217-6B0238C3BF0D}" type="datetimeFigureOut">
              <a:rPr lang="zh-CN" altLang="en-US" smtClean="0"/>
              <a:t>2019/3/16</a:t>
            </a:fld>
            <a:endParaRPr lang="zh-CN" altLang="en-US"/>
          </a:p>
        </p:txBody>
      </p:sp>
    </p:spTree>
    <p:extLst>
      <p:ext uri="{BB962C8B-B14F-4D97-AF65-F5344CB8AC3E}">
        <p14:creationId xmlns:p14="http://schemas.microsoft.com/office/powerpoint/2010/main" val="3144381225"/>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31800" y="692150"/>
            <a:ext cx="10972800" cy="114300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609600" y="1600201"/>
            <a:ext cx="10972800" cy="4525963"/>
          </a:xfrm>
          <a:prstGeom prst="rect">
            <a:avLst/>
          </a:prstGeo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Rectangle 2">
            <a:extLst>
              <a:ext uri="{FF2B5EF4-FFF2-40B4-BE49-F238E27FC236}">
                <a16:creationId xmlns:a16="http://schemas.microsoft.com/office/drawing/2014/main" id="{8148577A-B8B7-4E77-A66E-E5931AA2D173}"/>
              </a:ext>
            </a:extLst>
          </p:cNvPr>
          <p:cNvSpPr>
            <a:spLocks noGrp="1" noChangeArrowheads="1"/>
          </p:cNvSpPr>
          <p:nvPr>
            <p:ph type="ftr" sz="quarter" idx="10"/>
          </p:nvPr>
        </p:nvSpPr>
        <p:spPr>
          <a:xfrm>
            <a:off x="4165600" y="6245225"/>
            <a:ext cx="3860800" cy="476250"/>
          </a:xfrm>
          <a:prstGeom prst="rect">
            <a:avLst/>
          </a:prstGeom>
        </p:spPr>
        <p:txBody>
          <a:bodyPr/>
          <a:lstStyle>
            <a:lvl1pPr eaLnBrk="1" hangingPunct="1">
              <a:defRPr>
                <a:latin typeface="Arial" charset="0"/>
              </a:defRPr>
            </a:lvl1pPr>
          </a:lstStyle>
          <a:p>
            <a:endParaRPr lang="zh-CN" altLang="en-US"/>
          </a:p>
        </p:txBody>
      </p:sp>
      <p:sp>
        <p:nvSpPr>
          <p:cNvPr id="5" name="Rectangle 3">
            <a:extLst>
              <a:ext uri="{FF2B5EF4-FFF2-40B4-BE49-F238E27FC236}">
                <a16:creationId xmlns:a16="http://schemas.microsoft.com/office/drawing/2014/main" id="{02027E94-E0CE-4CE4-B8A8-B97E3463E67C}"/>
              </a:ext>
            </a:extLst>
          </p:cNvPr>
          <p:cNvSpPr>
            <a:spLocks noGrp="1" noChangeArrowheads="1"/>
          </p:cNvSpPr>
          <p:nvPr>
            <p:ph type="sldNum" sz="quarter" idx="11"/>
          </p:nvPr>
        </p:nvSpPr>
        <p:spPr>
          <a:xfrm>
            <a:off x="8737600" y="6245225"/>
            <a:ext cx="2844800" cy="476250"/>
          </a:xfrm>
          <a:prstGeom prst="rect">
            <a:avLst/>
          </a:prstGeom>
        </p:spPr>
        <p:txBody>
          <a:bodyPr/>
          <a:lstStyle>
            <a:lvl1pPr eaLnBrk="1" hangingPunct="1">
              <a:defRPr>
                <a:latin typeface="Arial" charset="0"/>
              </a:defRPr>
            </a:lvl1pPr>
          </a:lstStyle>
          <a:p>
            <a:fld id="{618EA99A-D416-4B2A-AAF2-5A2386E98B1B}" type="slidenum">
              <a:rPr lang="zh-CN" altLang="en-US" smtClean="0"/>
              <a:t>‹#›</a:t>
            </a:fld>
            <a:endParaRPr lang="zh-CN" altLang="en-US"/>
          </a:p>
        </p:txBody>
      </p:sp>
      <p:sp>
        <p:nvSpPr>
          <p:cNvPr id="6" name="Rectangle 9">
            <a:extLst>
              <a:ext uri="{FF2B5EF4-FFF2-40B4-BE49-F238E27FC236}">
                <a16:creationId xmlns:a16="http://schemas.microsoft.com/office/drawing/2014/main" id="{29D7AD5D-8DEA-4329-B620-57633F0FD898}"/>
              </a:ext>
            </a:extLst>
          </p:cNvPr>
          <p:cNvSpPr>
            <a:spLocks noGrp="1" noChangeArrowheads="1"/>
          </p:cNvSpPr>
          <p:nvPr>
            <p:ph type="dt" sz="half" idx="12"/>
          </p:nvPr>
        </p:nvSpPr>
        <p:spPr>
          <a:xfrm>
            <a:off x="609600" y="6245225"/>
            <a:ext cx="2844800" cy="476250"/>
          </a:xfrm>
          <a:prstGeom prst="rect">
            <a:avLst/>
          </a:prstGeom>
        </p:spPr>
        <p:txBody>
          <a:bodyPr/>
          <a:lstStyle>
            <a:lvl1pPr eaLnBrk="1" hangingPunct="1">
              <a:defRPr>
                <a:latin typeface="Arial" charset="0"/>
              </a:defRPr>
            </a:lvl1pPr>
          </a:lstStyle>
          <a:p>
            <a:fld id="{9AEDDBE0-0CC8-4BA8-9217-6B0238C3BF0D}" type="datetimeFigureOut">
              <a:rPr lang="zh-CN" altLang="en-US" smtClean="0"/>
              <a:t>2019/3/16</a:t>
            </a:fld>
            <a:endParaRPr lang="zh-CN" altLang="en-US"/>
          </a:p>
        </p:txBody>
      </p:sp>
    </p:spTree>
    <p:extLst>
      <p:ext uri="{BB962C8B-B14F-4D97-AF65-F5344CB8AC3E}">
        <p14:creationId xmlns:p14="http://schemas.microsoft.com/office/powerpoint/2010/main" val="238785528"/>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94752" y="692151"/>
            <a:ext cx="2787649" cy="5434013"/>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31801" y="692151"/>
            <a:ext cx="8159751" cy="5434013"/>
          </a:xfrm>
          <a:prstGeom prst="rect">
            <a:avLst/>
          </a:prstGeo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Rectangle 2">
            <a:extLst>
              <a:ext uri="{FF2B5EF4-FFF2-40B4-BE49-F238E27FC236}">
                <a16:creationId xmlns:a16="http://schemas.microsoft.com/office/drawing/2014/main" id="{77F9839C-FA20-4A25-B69D-5F635F1689A2}"/>
              </a:ext>
            </a:extLst>
          </p:cNvPr>
          <p:cNvSpPr>
            <a:spLocks noGrp="1" noChangeArrowheads="1"/>
          </p:cNvSpPr>
          <p:nvPr>
            <p:ph type="ftr" sz="quarter" idx="10"/>
          </p:nvPr>
        </p:nvSpPr>
        <p:spPr>
          <a:xfrm>
            <a:off x="4165600" y="6245225"/>
            <a:ext cx="3860800" cy="476250"/>
          </a:xfrm>
          <a:prstGeom prst="rect">
            <a:avLst/>
          </a:prstGeom>
        </p:spPr>
        <p:txBody>
          <a:bodyPr/>
          <a:lstStyle>
            <a:lvl1pPr eaLnBrk="1" hangingPunct="1">
              <a:defRPr>
                <a:latin typeface="Arial" charset="0"/>
              </a:defRPr>
            </a:lvl1pPr>
          </a:lstStyle>
          <a:p>
            <a:endParaRPr lang="zh-CN" altLang="en-US"/>
          </a:p>
        </p:txBody>
      </p:sp>
      <p:sp>
        <p:nvSpPr>
          <p:cNvPr id="5" name="Rectangle 3">
            <a:extLst>
              <a:ext uri="{FF2B5EF4-FFF2-40B4-BE49-F238E27FC236}">
                <a16:creationId xmlns:a16="http://schemas.microsoft.com/office/drawing/2014/main" id="{AACCF887-7FCC-49A2-860B-6522EF13A286}"/>
              </a:ext>
            </a:extLst>
          </p:cNvPr>
          <p:cNvSpPr>
            <a:spLocks noGrp="1" noChangeArrowheads="1"/>
          </p:cNvSpPr>
          <p:nvPr>
            <p:ph type="sldNum" sz="quarter" idx="11"/>
          </p:nvPr>
        </p:nvSpPr>
        <p:spPr>
          <a:xfrm>
            <a:off x="8737600" y="6245225"/>
            <a:ext cx="2844800" cy="476250"/>
          </a:xfrm>
          <a:prstGeom prst="rect">
            <a:avLst/>
          </a:prstGeom>
        </p:spPr>
        <p:txBody>
          <a:bodyPr/>
          <a:lstStyle>
            <a:lvl1pPr eaLnBrk="1" hangingPunct="1">
              <a:defRPr>
                <a:latin typeface="Arial" charset="0"/>
              </a:defRPr>
            </a:lvl1pPr>
          </a:lstStyle>
          <a:p>
            <a:fld id="{618EA99A-D416-4B2A-AAF2-5A2386E98B1B}" type="slidenum">
              <a:rPr lang="zh-CN" altLang="en-US" smtClean="0"/>
              <a:t>‹#›</a:t>
            </a:fld>
            <a:endParaRPr lang="zh-CN" altLang="en-US"/>
          </a:p>
        </p:txBody>
      </p:sp>
      <p:sp>
        <p:nvSpPr>
          <p:cNvPr id="6" name="Rectangle 9">
            <a:extLst>
              <a:ext uri="{FF2B5EF4-FFF2-40B4-BE49-F238E27FC236}">
                <a16:creationId xmlns:a16="http://schemas.microsoft.com/office/drawing/2014/main" id="{B187E0C7-A722-4805-877B-80D254ADA208}"/>
              </a:ext>
            </a:extLst>
          </p:cNvPr>
          <p:cNvSpPr>
            <a:spLocks noGrp="1" noChangeArrowheads="1"/>
          </p:cNvSpPr>
          <p:nvPr>
            <p:ph type="dt" sz="half" idx="12"/>
          </p:nvPr>
        </p:nvSpPr>
        <p:spPr>
          <a:xfrm>
            <a:off x="609600" y="6245225"/>
            <a:ext cx="2844800" cy="476250"/>
          </a:xfrm>
          <a:prstGeom prst="rect">
            <a:avLst/>
          </a:prstGeom>
        </p:spPr>
        <p:txBody>
          <a:bodyPr/>
          <a:lstStyle>
            <a:lvl1pPr eaLnBrk="1" hangingPunct="1">
              <a:defRPr>
                <a:latin typeface="Arial" charset="0"/>
              </a:defRPr>
            </a:lvl1pPr>
          </a:lstStyle>
          <a:p>
            <a:fld id="{9AEDDBE0-0CC8-4BA8-9217-6B0238C3BF0D}" type="datetimeFigureOut">
              <a:rPr lang="zh-CN" altLang="en-US" smtClean="0"/>
              <a:t>2019/3/16</a:t>
            </a:fld>
            <a:endParaRPr lang="zh-CN" altLang="en-US"/>
          </a:p>
        </p:txBody>
      </p:sp>
    </p:spTree>
    <p:extLst>
      <p:ext uri="{BB962C8B-B14F-4D97-AF65-F5344CB8AC3E}">
        <p14:creationId xmlns:p14="http://schemas.microsoft.com/office/powerpoint/2010/main" val="3139292703"/>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09600" y="274639"/>
            <a:ext cx="10972800" cy="5851525"/>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3" name="Rectangle 4">
            <a:extLst>
              <a:ext uri="{FF2B5EF4-FFF2-40B4-BE49-F238E27FC236}">
                <a16:creationId xmlns:a16="http://schemas.microsoft.com/office/drawing/2014/main" id="{4C87B07E-9C38-4925-9401-922B365B2546}"/>
              </a:ext>
            </a:extLst>
          </p:cNvPr>
          <p:cNvSpPr>
            <a:spLocks noGrp="1" noChangeArrowheads="1"/>
          </p:cNvSpPr>
          <p:nvPr>
            <p:ph type="dt" sz="half" idx="10"/>
          </p:nvPr>
        </p:nvSpPr>
        <p:spPr>
          <a:xfrm>
            <a:off x="609600" y="6245225"/>
            <a:ext cx="2844800" cy="476250"/>
          </a:xfrm>
          <a:prstGeom prst="rect">
            <a:avLst/>
          </a:prstGeom>
        </p:spPr>
        <p:txBody>
          <a:bodyPr/>
          <a:lstStyle>
            <a:lvl1pPr eaLnBrk="1" hangingPunct="1">
              <a:defRPr>
                <a:latin typeface="Arial" charset="0"/>
              </a:defRPr>
            </a:lvl1pPr>
          </a:lstStyle>
          <a:p>
            <a:fld id="{9AEDDBE0-0CC8-4BA8-9217-6B0238C3BF0D}" type="datetimeFigureOut">
              <a:rPr lang="zh-CN" altLang="en-US" smtClean="0"/>
              <a:t>2019/3/16</a:t>
            </a:fld>
            <a:endParaRPr lang="zh-CN" altLang="en-US"/>
          </a:p>
        </p:txBody>
      </p:sp>
      <p:sp>
        <p:nvSpPr>
          <p:cNvPr id="4" name="Rectangle 5">
            <a:extLst>
              <a:ext uri="{FF2B5EF4-FFF2-40B4-BE49-F238E27FC236}">
                <a16:creationId xmlns:a16="http://schemas.microsoft.com/office/drawing/2014/main" id="{FB331C2E-9C41-453D-997E-E24877DD1BEC}"/>
              </a:ext>
            </a:extLst>
          </p:cNvPr>
          <p:cNvSpPr>
            <a:spLocks noGrp="1" noChangeArrowheads="1"/>
          </p:cNvSpPr>
          <p:nvPr>
            <p:ph type="ftr" sz="quarter" idx="11"/>
          </p:nvPr>
        </p:nvSpPr>
        <p:spPr>
          <a:xfrm>
            <a:off x="4165600" y="6245225"/>
            <a:ext cx="3860800" cy="476250"/>
          </a:xfrm>
          <a:prstGeom prst="rect">
            <a:avLst/>
          </a:prstGeom>
        </p:spPr>
        <p:txBody>
          <a:bodyPr/>
          <a:lstStyle>
            <a:lvl1pPr eaLnBrk="1" hangingPunct="1">
              <a:defRPr>
                <a:latin typeface="Arial" charset="0"/>
              </a:defRPr>
            </a:lvl1pPr>
          </a:lstStyle>
          <a:p>
            <a:endParaRPr lang="zh-CN" altLang="en-US"/>
          </a:p>
        </p:txBody>
      </p:sp>
      <p:sp>
        <p:nvSpPr>
          <p:cNvPr id="5" name="Rectangle 6">
            <a:extLst>
              <a:ext uri="{FF2B5EF4-FFF2-40B4-BE49-F238E27FC236}">
                <a16:creationId xmlns:a16="http://schemas.microsoft.com/office/drawing/2014/main" id="{36300FAC-1E28-4B32-BEF3-9C2A65988327}"/>
              </a:ext>
            </a:extLst>
          </p:cNvPr>
          <p:cNvSpPr>
            <a:spLocks noGrp="1" noChangeArrowheads="1"/>
          </p:cNvSpPr>
          <p:nvPr>
            <p:ph type="sldNum" sz="quarter" idx="12"/>
          </p:nvPr>
        </p:nvSpPr>
        <p:spPr>
          <a:xfrm>
            <a:off x="8737600" y="6245225"/>
            <a:ext cx="2844800" cy="476250"/>
          </a:xfrm>
          <a:prstGeom prst="rect">
            <a:avLst/>
          </a:prstGeom>
        </p:spPr>
        <p:txBody>
          <a:bodyPr/>
          <a:lstStyle>
            <a:lvl1pPr eaLnBrk="1" hangingPunct="1">
              <a:defRPr>
                <a:latin typeface="Arial" charset="0"/>
              </a:defRPr>
            </a:lvl1pPr>
          </a:lstStyle>
          <a:p>
            <a:fld id="{618EA99A-D416-4B2A-AAF2-5A2386E98B1B}" type="slidenum">
              <a:rPr lang="zh-CN" altLang="en-US" smtClean="0"/>
              <a:t>‹#›</a:t>
            </a:fld>
            <a:endParaRPr lang="zh-CN" altLang="en-US"/>
          </a:p>
        </p:txBody>
      </p:sp>
    </p:spTree>
    <p:extLst>
      <p:ext uri="{BB962C8B-B14F-4D97-AF65-F5344CB8AC3E}">
        <p14:creationId xmlns:p14="http://schemas.microsoft.com/office/powerpoint/2010/main" val="359718398"/>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标题，一项大型内容和两项小型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4525963"/>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quarter" idx="2"/>
          </p:nvPr>
        </p:nvSpPr>
        <p:spPr>
          <a:xfrm>
            <a:off x="6197600" y="1600200"/>
            <a:ext cx="5384800" cy="2185988"/>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内容占位符 4"/>
          <p:cNvSpPr>
            <a:spLocks noGrp="1"/>
          </p:cNvSpPr>
          <p:nvPr>
            <p:ph sz="quarter" idx="3"/>
          </p:nvPr>
        </p:nvSpPr>
        <p:spPr>
          <a:xfrm>
            <a:off x="6197600" y="3938589"/>
            <a:ext cx="5384800" cy="2187575"/>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Rectangle 4">
            <a:extLst>
              <a:ext uri="{FF2B5EF4-FFF2-40B4-BE49-F238E27FC236}">
                <a16:creationId xmlns:a16="http://schemas.microsoft.com/office/drawing/2014/main" id="{A5BB74DC-23CF-4DF5-B2AE-CCF0F39616C8}"/>
              </a:ext>
            </a:extLst>
          </p:cNvPr>
          <p:cNvSpPr>
            <a:spLocks noGrp="1" noChangeArrowheads="1"/>
          </p:cNvSpPr>
          <p:nvPr>
            <p:ph type="dt" sz="half" idx="10"/>
          </p:nvPr>
        </p:nvSpPr>
        <p:spPr>
          <a:xfrm>
            <a:off x="609600" y="6245225"/>
            <a:ext cx="2844800" cy="476250"/>
          </a:xfrm>
          <a:prstGeom prst="rect">
            <a:avLst/>
          </a:prstGeom>
        </p:spPr>
        <p:txBody>
          <a:bodyPr/>
          <a:lstStyle>
            <a:lvl1pPr eaLnBrk="1" hangingPunct="1">
              <a:defRPr>
                <a:latin typeface="Arial" charset="0"/>
              </a:defRPr>
            </a:lvl1pPr>
          </a:lstStyle>
          <a:p>
            <a:fld id="{9AEDDBE0-0CC8-4BA8-9217-6B0238C3BF0D}" type="datetimeFigureOut">
              <a:rPr lang="zh-CN" altLang="en-US" smtClean="0"/>
              <a:t>2019/3/16</a:t>
            </a:fld>
            <a:endParaRPr lang="zh-CN" altLang="en-US"/>
          </a:p>
        </p:txBody>
      </p:sp>
      <p:sp>
        <p:nvSpPr>
          <p:cNvPr id="7" name="Rectangle 5">
            <a:extLst>
              <a:ext uri="{FF2B5EF4-FFF2-40B4-BE49-F238E27FC236}">
                <a16:creationId xmlns:a16="http://schemas.microsoft.com/office/drawing/2014/main" id="{0C41FE44-9176-4971-AF2A-8A0C44255658}"/>
              </a:ext>
            </a:extLst>
          </p:cNvPr>
          <p:cNvSpPr>
            <a:spLocks noGrp="1" noChangeArrowheads="1"/>
          </p:cNvSpPr>
          <p:nvPr>
            <p:ph type="ftr" sz="quarter" idx="11"/>
          </p:nvPr>
        </p:nvSpPr>
        <p:spPr>
          <a:xfrm>
            <a:off x="4165600" y="6245225"/>
            <a:ext cx="3860800" cy="476250"/>
          </a:xfrm>
          <a:prstGeom prst="rect">
            <a:avLst/>
          </a:prstGeom>
        </p:spPr>
        <p:txBody>
          <a:bodyPr/>
          <a:lstStyle>
            <a:lvl1pPr eaLnBrk="1" hangingPunct="1">
              <a:defRPr>
                <a:latin typeface="Arial" charset="0"/>
              </a:defRPr>
            </a:lvl1pPr>
          </a:lstStyle>
          <a:p>
            <a:endParaRPr lang="zh-CN" altLang="en-US"/>
          </a:p>
        </p:txBody>
      </p:sp>
      <p:sp>
        <p:nvSpPr>
          <p:cNvPr id="8" name="Rectangle 6">
            <a:extLst>
              <a:ext uri="{FF2B5EF4-FFF2-40B4-BE49-F238E27FC236}">
                <a16:creationId xmlns:a16="http://schemas.microsoft.com/office/drawing/2014/main" id="{85F595AA-726D-42B0-A4DD-DF0561358F37}"/>
              </a:ext>
            </a:extLst>
          </p:cNvPr>
          <p:cNvSpPr>
            <a:spLocks noGrp="1" noChangeArrowheads="1"/>
          </p:cNvSpPr>
          <p:nvPr>
            <p:ph type="sldNum" sz="quarter" idx="12"/>
          </p:nvPr>
        </p:nvSpPr>
        <p:spPr>
          <a:xfrm>
            <a:off x="8737600" y="6245225"/>
            <a:ext cx="2844800" cy="476250"/>
          </a:xfrm>
          <a:prstGeom prst="rect">
            <a:avLst/>
          </a:prstGeom>
        </p:spPr>
        <p:txBody>
          <a:bodyPr/>
          <a:lstStyle>
            <a:lvl1pPr eaLnBrk="1" hangingPunct="1">
              <a:defRPr>
                <a:latin typeface="Arial" charset="0"/>
              </a:defRPr>
            </a:lvl1pPr>
          </a:lstStyle>
          <a:p>
            <a:fld id="{618EA99A-D416-4B2A-AAF2-5A2386E98B1B}" type="slidenum">
              <a:rPr lang="zh-CN" altLang="en-US" smtClean="0"/>
              <a:t>‹#›</a:t>
            </a:fld>
            <a:endParaRPr lang="zh-CN" altLang="en-US"/>
          </a:p>
        </p:txBody>
      </p:sp>
    </p:spTree>
    <p:extLst>
      <p:ext uri="{BB962C8B-B14F-4D97-AF65-F5344CB8AC3E}">
        <p14:creationId xmlns:p14="http://schemas.microsoft.com/office/powerpoint/2010/main" val="3331335649"/>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47B97E78-A65B-4BFC-95E6-AFEA09477172}"/>
              </a:ext>
            </a:extLst>
          </p:cNvPr>
          <p:cNvSpPr>
            <a:spLocks noGrp="1"/>
          </p:cNvSpPr>
          <p:nvPr>
            <p:ph type="dt" sz="half" idx="10"/>
          </p:nvPr>
        </p:nvSpPr>
        <p:spPr/>
        <p:txBody>
          <a:bodyPr/>
          <a:lstStyle>
            <a:lvl1pPr>
              <a:defRPr/>
            </a:lvl1pPr>
          </a:lstStyle>
          <a:p>
            <a:pPr>
              <a:defRPr/>
            </a:pPr>
            <a:fld id="{E438FE27-054B-4355-84AF-6ACC1B2F9BAD}" type="datetimeFigureOut">
              <a:rPr lang="zh-CN" altLang="en-US"/>
              <a:pPr>
                <a:defRPr/>
              </a:pPr>
              <a:t>2019/3/16</a:t>
            </a:fld>
            <a:endParaRPr lang="zh-CN" altLang="en-US"/>
          </a:p>
        </p:txBody>
      </p:sp>
      <p:sp>
        <p:nvSpPr>
          <p:cNvPr id="5" name="页脚占位符 4">
            <a:extLst>
              <a:ext uri="{FF2B5EF4-FFF2-40B4-BE49-F238E27FC236}">
                <a16:creationId xmlns:a16="http://schemas.microsoft.com/office/drawing/2014/main" id="{DED8E2B0-BC72-4DF2-BD5C-D2DE3B088AF0}"/>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687F52D3-1FDD-4407-9063-B6BFBD73FDB8}"/>
              </a:ext>
            </a:extLst>
          </p:cNvPr>
          <p:cNvSpPr>
            <a:spLocks noGrp="1"/>
          </p:cNvSpPr>
          <p:nvPr>
            <p:ph type="sldNum" sz="quarter" idx="12"/>
          </p:nvPr>
        </p:nvSpPr>
        <p:spPr/>
        <p:txBody>
          <a:bodyPr/>
          <a:lstStyle>
            <a:lvl1pPr>
              <a:defRPr/>
            </a:lvl1pPr>
          </a:lstStyle>
          <a:p>
            <a:pPr>
              <a:defRPr/>
            </a:pPr>
            <a:fld id="{79E4A2C0-57EC-4DA9-9947-E5C72F64D4A6}" type="slidenum">
              <a:rPr lang="zh-CN" altLang="en-US"/>
              <a:pPr>
                <a:defRPr/>
              </a:pPr>
              <a:t>‹#›</a:t>
            </a:fld>
            <a:endParaRPr lang="zh-CN" altLang="en-US"/>
          </a:p>
        </p:txBody>
      </p:sp>
    </p:spTree>
    <p:extLst>
      <p:ext uri="{BB962C8B-B14F-4D97-AF65-F5344CB8AC3E}">
        <p14:creationId xmlns:p14="http://schemas.microsoft.com/office/powerpoint/2010/main" val="2408081788"/>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p:cNvPr>
          <p:cNvSpPr>
            <a:spLocks noGrp="1"/>
          </p:cNvSpPr>
          <p:nvPr>
            <p:ph type="title"/>
          </p:nvPr>
        </p:nvSpPr>
        <p:spPr/>
        <p:txBody>
          <a:bodyPr/>
          <a:lstStyle/>
          <a:p>
            <a:r>
              <a:rPr lang="zh-CN" altLang="en-US"/>
              <a:t>单击此处编辑母版标题样式</a:t>
            </a:r>
          </a:p>
        </p:txBody>
      </p:sp>
      <p:sp>
        <p:nvSpPr>
          <p:cNvPr id="3" name="内容占位符 2">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763D3801-B421-4530-9B18-B50888BDDA0D}"/>
              </a:ext>
            </a:extLst>
          </p:cNvPr>
          <p:cNvSpPr>
            <a:spLocks noGrp="1"/>
          </p:cNvSpPr>
          <p:nvPr>
            <p:ph type="dt" sz="half" idx="10"/>
          </p:nvPr>
        </p:nvSpPr>
        <p:spPr/>
        <p:txBody>
          <a:bodyPr/>
          <a:lstStyle>
            <a:lvl1pPr>
              <a:defRPr/>
            </a:lvl1pPr>
          </a:lstStyle>
          <a:p>
            <a:pPr>
              <a:defRPr/>
            </a:pPr>
            <a:fld id="{090887D1-AF5C-45C1-A9C9-5FD047BE96DB}" type="datetimeFigureOut">
              <a:rPr lang="zh-CN" altLang="en-US"/>
              <a:pPr>
                <a:defRPr/>
              </a:pPr>
              <a:t>2019/3/16</a:t>
            </a:fld>
            <a:endParaRPr lang="zh-CN" altLang="en-US"/>
          </a:p>
        </p:txBody>
      </p:sp>
      <p:sp>
        <p:nvSpPr>
          <p:cNvPr id="5" name="页脚占位符 4">
            <a:extLst>
              <a:ext uri="{FF2B5EF4-FFF2-40B4-BE49-F238E27FC236}">
                <a16:creationId xmlns:a16="http://schemas.microsoft.com/office/drawing/2014/main" id="{810339E2-92C5-4B01-A454-59CAF9D306D5}"/>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8ACFD55B-2EB1-4A2D-9540-AF2D96DCA495}"/>
              </a:ext>
            </a:extLst>
          </p:cNvPr>
          <p:cNvSpPr>
            <a:spLocks noGrp="1"/>
          </p:cNvSpPr>
          <p:nvPr>
            <p:ph type="sldNum" sz="quarter" idx="12"/>
          </p:nvPr>
        </p:nvSpPr>
        <p:spPr/>
        <p:txBody>
          <a:bodyPr/>
          <a:lstStyle>
            <a:lvl1pPr>
              <a:defRPr/>
            </a:lvl1pPr>
          </a:lstStyle>
          <a:p>
            <a:pPr>
              <a:defRPr/>
            </a:pPr>
            <a:fld id="{BD67F67D-73BB-45CA-9C6B-D7A9E09FB0EE}" type="slidenum">
              <a:rPr lang="zh-CN" altLang="en-US"/>
              <a:pPr>
                <a:defRPr/>
              </a:pPr>
              <a:t>‹#›</a:t>
            </a:fld>
            <a:endParaRPr lang="zh-CN" altLang="en-US"/>
          </a:p>
        </p:txBody>
      </p:sp>
    </p:spTree>
    <p:extLst>
      <p:ext uri="{BB962C8B-B14F-4D97-AF65-F5344CB8AC3E}">
        <p14:creationId xmlns:p14="http://schemas.microsoft.com/office/powerpoint/2010/main" val="1318048578"/>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E57C569E-9D12-40D8-93F3-F136ECBCBE9F}"/>
              </a:ext>
            </a:extLst>
          </p:cNvPr>
          <p:cNvSpPr>
            <a:spLocks noGrp="1"/>
          </p:cNvSpPr>
          <p:nvPr>
            <p:ph type="dt" sz="half" idx="10"/>
          </p:nvPr>
        </p:nvSpPr>
        <p:spPr/>
        <p:txBody>
          <a:bodyPr/>
          <a:lstStyle>
            <a:lvl1pPr>
              <a:defRPr/>
            </a:lvl1pPr>
          </a:lstStyle>
          <a:p>
            <a:pPr>
              <a:defRPr/>
            </a:pPr>
            <a:fld id="{10EF1149-C33C-4D90-B253-922A761EFADD}" type="datetimeFigureOut">
              <a:rPr lang="zh-CN" altLang="en-US"/>
              <a:pPr>
                <a:defRPr/>
              </a:pPr>
              <a:t>2019/3/16</a:t>
            </a:fld>
            <a:endParaRPr lang="zh-CN" altLang="en-US"/>
          </a:p>
        </p:txBody>
      </p:sp>
      <p:sp>
        <p:nvSpPr>
          <p:cNvPr id="5" name="页脚占位符 4">
            <a:extLst>
              <a:ext uri="{FF2B5EF4-FFF2-40B4-BE49-F238E27FC236}">
                <a16:creationId xmlns:a16="http://schemas.microsoft.com/office/drawing/2014/main" id="{8118D922-C131-4DD6-91F6-702C36C9B704}"/>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5E6717FF-9A12-4C79-A23C-914827F36473}"/>
              </a:ext>
            </a:extLst>
          </p:cNvPr>
          <p:cNvSpPr>
            <a:spLocks noGrp="1"/>
          </p:cNvSpPr>
          <p:nvPr>
            <p:ph type="sldNum" sz="quarter" idx="12"/>
          </p:nvPr>
        </p:nvSpPr>
        <p:spPr/>
        <p:txBody>
          <a:bodyPr/>
          <a:lstStyle>
            <a:lvl1pPr>
              <a:defRPr/>
            </a:lvl1pPr>
          </a:lstStyle>
          <a:p>
            <a:pPr>
              <a:defRPr/>
            </a:pPr>
            <a:fld id="{8DFFFB2B-7130-4223-BB3F-B9211D47A8D7}" type="slidenum">
              <a:rPr lang="zh-CN" altLang="en-US"/>
              <a:pPr>
                <a:defRPr/>
              </a:pPr>
              <a:t>‹#›</a:t>
            </a:fld>
            <a:endParaRPr lang="zh-CN" altLang="en-US"/>
          </a:p>
        </p:txBody>
      </p:sp>
    </p:spTree>
    <p:extLst>
      <p:ext uri="{BB962C8B-B14F-4D97-AF65-F5344CB8AC3E}">
        <p14:creationId xmlns:p14="http://schemas.microsoft.com/office/powerpoint/2010/main" val="317677812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p:cNvPr>
          <p:cNvSpPr>
            <a:spLocks noGrp="1"/>
          </p:cNvSpPr>
          <p:nvPr>
            <p:ph type="title"/>
          </p:nvPr>
        </p:nvSpPr>
        <p:spPr/>
        <p:txBody>
          <a:bodyPr/>
          <a:lstStyle/>
          <a:p>
            <a:r>
              <a:rPr lang="zh-CN" altLang="en-US"/>
              <a:t>单击此处编辑母版标题样式</a:t>
            </a:r>
          </a:p>
        </p:txBody>
      </p:sp>
      <p:sp>
        <p:nvSpPr>
          <p:cNvPr id="3" name="内容占位符 2">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3">
            <a:extLst>
              <a:ext uri="{FF2B5EF4-FFF2-40B4-BE49-F238E27FC236}">
                <a16:creationId xmlns:a16="http://schemas.microsoft.com/office/drawing/2014/main" id="{FDB00533-A6B5-418F-A51A-2524A2281AB1}"/>
              </a:ext>
            </a:extLst>
          </p:cNvPr>
          <p:cNvSpPr>
            <a:spLocks noGrp="1"/>
          </p:cNvSpPr>
          <p:nvPr>
            <p:ph type="dt" sz="half" idx="10"/>
          </p:nvPr>
        </p:nvSpPr>
        <p:spPr/>
        <p:txBody>
          <a:bodyPr/>
          <a:lstStyle>
            <a:lvl1pPr>
              <a:defRPr/>
            </a:lvl1pPr>
          </a:lstStyle>
          <a:p>
            <a:pPr>
              <a:defRPr/>
            </a:pPr>
            <a:fld id="{C93C3AC0-BA28-4F9D-9B72-06061E88F6D4}" type="datetimeFigureOut">
              <a:rPr lang="zh-CN" altLang="en-US"/>
              <a:pPr>
                <a:defRPr/>
              </a:pPr>
              <a:t>2019/3/16</a:t>
            </a:fld>
            <a:endParaRPr lang="zh-CN" altLang="en-US"/>
          </a:p>
        </p:txBody>
      </p:sp>
      <p:sp>
        <p:nvSpPr>
          <p:cNvPr id="6" name="页脚占位符 4">
            <a:extLst>
              <a:ext uri="{FF2B5EF4-FFF2-40B4-BE49-F238E27FC236}">
                <a16:creationId xmlns:a16="http://schemas.microsoft.com/office/drawing/2014/main" id="{073771CB-FF22-49A3-B92F-E3F49495B6B4}"/>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B0FEC3FE-0DBE-49A6-BE32-C8262A172229}"/>
              </a:ext>
            </a:extLst>
          </p:cNvPr>
          <p:cNvSpPr>
            <a:spLocks noGrp="1"/>
          </p:cNvSpPr>
          <p:nvPr>
            <p:ph type="sldNum" sz="quarter" idx="12"/>
          </p:nvPr>
        </p:nvSpPr>
        <p:spPr/>
        <p:txBody>
          <a:bodyPr/>
          <a:lstStyle>
            <a:lvl1pPr>
              <a:defRPr/>
            </a:lvl1pPr>
          </a:lstStyle>
          <a:p>
            <a:pPr>
              <a:defRPr/>
            </a:pPr>
            <a:fld id="{36972D55-F95B-4F09-81CA-CC692A188F6D}" type="slidenum">
              <a:rPr lang="zh-CN" altLang="en-US"/>
              <a:pPr>
                <a:defRPr/>
              </a:pPr>
              <a:t>‹#›</a:t>
            </a:fld>
            <a:endParaRPr lang="zh-CN" altLang="en-US"/>
          </a:p>
        </p:txBody>
      </p:sp>
    </p:spTree>
    <p:extLst>
      <p:ext uri="{BB962C8B-B14F-4D97-AF65-F5344CB8AC3E}">
        <p14:creationId xmlns:p14="http://schemas.microsoft.com/office/powerpoint/2010/main" val="3329150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3">
            <a:extLst>
              <a:ext uri="{FF2B5EF4-FFF2-40B4-BE49-F238E27FC236}">
                <a16:creationId xmlns:a16="http://schemas.microsoft.com/office/drawing/2014/main" id="{AB80F551-7E48-4D76-8FD6-758FE48E0041}"/>
              </a:ext>
            </a:extLst>
          </p:cNvPr>
          <p:cNvSpPr>
            <a:spLocks noGrp="1"/>
          </p:cNvSpPr>
          <p:nvPr>
            <p:ph type="dt" sz="half" idx="10"/>
          </p:nvPr>
        </p:nvSpPr>
        <p:spPr/>
        <p:txBody>
          <a:bodyPr/>
          <a:lstStyle>
            <a:lvl1pPr>
              <a:defRPr/>
            </a:lvl1pPr>
          </a:lstStyle>
          <a:p>
            <a:pPr>
              <a:defRPr/>
            </a:pPr>
            <a:fld id="{2316507E-7C51-4961-8384-258568910395}" type="datetimeFigureOut">
              <a:rPr lang="zh-CN" altLang="en-US"/>
              <a:pPr>
                <a:defRPr/>
              </a:pPr>
              <a:t>2019/3/16</a:t>
            </a:fld>
            <a:endParaRPr lang="zh-CN" altLang="en-US"/>
          </a:p>
        </p:txBody>
      </p:sp>
      <p:sp>
        <p:nvSpPr>
          <p:cNvPr id="8" name="页脚占位符 4">
            <a:extLst>
              <a:ext uri="{FF2B5EF4-FFF2-40B4-BE49-F238E27FC236}">
                <a16:creationId xmlns:a16="http://schemas.microsoft.com/office/drawing/2014/main" id="{533C1D56-7A0F-4804-9982-1E0844D0774E}"/>
              </a:ext>
            </a:extLst>
          </p:cNvPr>
          <p:cNvSpPr>
            <a:spLocks noGrp="1"/>
          </p:cNvSpPr>
          <p:nvPr>
            <p:ph type="ftr" sz="quarter" idx="11"/>
          </p:nvPr>
        </p:nvSpPr>
        <p:spPr/>
        <p:txBody>
          <a:bodyPr/>
          <a:lstStyle>
            <a:lvl1pPr>
              <a:defRPr/>
            </a:lvl1pPr>
          </a:lstStyle>
          <a:p>
            <a:pPr>
              <a:defRPr/>
            </a:pPr>
            <a:endParaRPr lang="zh-CN" altLang="en-US"/>
          </a:p>
        </p:txBody>
      </p:sp>
      <p:sp>
        <p:nvSpPr>
          <p:cNvPr id="9" name="灯片编号占位符 5">
            <a:extLst>
              <a:ext uri="{FF2B5EF4-FFF2-40B4-BE49-F238E27FC236}">
                <a16:creationId xmlns:a16="http://schemas.microsoft.com/office/drawing/2014/main" id="{A6F3002A-8F99-499B-83FF-C321945DBC83}"/>
              </a:ext>
            </a:extLst>
          </p:cNvPr>
          <p:cNvSpPr>
            <a:spLocks noGrp="1"/>
          </p:cNvSpPr>
          <p:nvPr>
            <p:ph type="sldNum" sz="quarter" idx="12"/>
          </p:nvPr>
        </p:nvSpPr>
        <p:spPr/>
        <p:txBody>
          <a:bodyPr/>
          <a:lstStyle>
            <a:lvl1pPr>
              <a:defRPr/>
            </a:lvl1pPr>
          </a:lstStyle>
          <a:p>
            <a:pPr>
              <a:defRPr/>
            </a:pPr>
            <a:fld id="{408F718D-58DA-4A9E-ABB8-DF80B5E52606}" type="slidenum">
              <a:rPr lang="zh-CN" altLang="en-US"/>
              <a:pPr>
                <a:defRPr/>
              </a:pPr>
              <a:t>‹#›</a:t>
            </a:fld>
            <a:endParaRPr lang="zh-CN" altLang="en-US"/>
          </a:p>
        </p:txBody>
      </p:sp>
    </p:spTree>
    <p:extLst>
      <p:ext uri="{BB962C8B-B14F-4D97-AF65-F5344CB8AC3E}">
        <p14:creationId xmlns:p14="http://schemas.microsoft.com/office/powerpoint/2010/main" val="2753151668"/>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p:cNvPr>
          <p:cNvSpPr>
            <a:spLocks noGrp="1"/>
          </p:cNvSpPr>
          <p:nvPr>
            <p:ph type="title"/>
          </p:nvPr>
        </p:nvSpPr>
        <p:spPr/>
        <p:txBody>
          <a:bodyPr/>
          <a:lstStyle/>
          <a:p>
            <a:r>
              <a:rPr lang="zh-CN" altLang="en-US"/>
              <a:t>单击此处编辑母版标题样式</a:t>
            </a:r>
          </a:p>
        </p:txBody>
      </p:sp>
      <p:sp>
        <p:nvSpPr>
          <p:cNvPr id="3" name="日期占位符 3">
            <a:extLst>
              <a:ext uri="{FF2B5EF4-FFF2-40B4-BE49-F238E27FC236}">
                <a16:creationId xmlns:a16="http://schemas.microsoft.com/office/drawing/2014/main" id="{CE993532-6276-4B8F-AB9C-C1C4BCC20232}"/>
              </a:ext>
            </a:extLst>
          </p:cNvPr>
          <p:cNvSpPr>
            <a:spLocks noGrp="1"/>
          </p:cNvSpPr>
          <p:nvPr>
            <p:ph type="dt" sz="half" idx="10"/>
          </p:nvPr>
        </p:nvSpPr>
        <p:spPr/>
        <p:txBody>
          <a:bodyPr/>
          <a:lstStyle>
            <a:lvl1pPr>
              <a:defRPr/>
            </a:lvl1pPr>
          </a:lstStyle>
          <a:p>
            <a:pPr>
              <a:defRPr/>
            </a:pPr>
            <a:fld id="{FF58652D-6F9E-438C-B972-270C1B7BA9B3}" type="datetimeFigureOut">
              <a:rPr lang="zh-CN" altLang="en-US"/>
              <a:pPr>
                <a:defRPr/>
              </a:pPr>
              <a:t>2019/3/16</a:t>
            </a:fld>
            <a:endParaRPr lang="zh-CN" altLang="en-US"/>
          </a:p>
        </p:txBody>
      </p:sp>
      <p:sp>
        <p:nvSpPr>
          <p:cNvPr id="4" name="页脚占位符 4">
            <a:extLst>
              <a:ext uri="{FF2B5EF4-FFF2-40B4-BE49-F238E27FC236}">
                <a16:creationId xmlns:a16="http://schemas.microsoft.com/office/drawing/2014/main" id="{37CE830A-0956-4206-A84B-FBB1B2DD810C}"/>
              </a:ext>
            </a:extLst>
          </p:cNvPr>
          <p:cNvSpPr>
            <a:spLocks noGrp="1"/>
          </p:cNvSpPr>
          <p:nvPr>
            <p:ph type="ftr" sz="quarter" idx="11"/>
          </p:nvPr>
        </p:nvSpPr>
        <p:spPr/>
        <p:txBody>
          <a:bodyPr/>
          <a:lstStyle>
            <a:lvl1pPr>
              <a:defRPr/>
            </a:lvl1pPr>
          </a:lstStyle>
          <a:p>
            <a:pPr>
              <a:defRPr/>
            </a:pPr>
            <a:endParaRPr lang="zh-CN" altLang="en-US"/>
          </a:p>
        </p:txBody>
      </p:sp>
      <p:sp>
        <p:nvSpPr>
          <p:cNvPr id="5" name="灯片编号占位符 5">
            <a:extLst>
              <a:ext uri="{FF2B5EF4-FFF2-40B4-BE49-F238E27FC236}">
                <a16:creationId xmlns:a16="http://schemas.microsoft.com/office/drawing/2014/main" id="{10FCF304-1D9C-4C98-8A85-3973BAB92E0C}"/>
              </a:ext>
            </a:extLst>
          </p:cNvPr>
          <p:cNvSpPr>
            <a:spLocks noGrp="1"/>
          </p:cNvSpPr>
          <p:nvPr>
            <p:ph type="sldNum" sz="quarter" idx="12"/>
          </p:nvPr>
        </p:nvSpPr>
        <p:spPr/>
        <p:txBody>
          <a:bodyPr/>
          <a:lstStyle>
            <a:lvl1pPr>
              <a:defRPr/>
            </a:lvl1pPr>
          </a:lstStyle>
          <a:p>
            <a:pPr>
              <a:defRPr/>
            </a:pPr>
            <a:fld id="{29920A9B-BB54-4CF7-AC24-5AFDE3C7100E}" type="slidenum">
              <a:rPr lang="zh-CN" altLang="en-US"/>
              <a:pPr>
                <a:defRPr/>
              </a:pPr>
              <a:t>‹#›</a:t>
            </a:fld>
            <a:endParaRPr lang="zh-CN" altLang="en-US"/>
          </a:p>
        </p:txBody>
      </p:sp>
    </p:spTree>
    <p:extLst>
      <p:ext uri="{BB962C8B-B14F-4D97-AF65-F5344CB8AC3E}">
        <p14:creationId xmlns:p14="http://schemas.microsoft.com/office/powerpoint/2010/main" val="1470826552"/>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a:extLst>
              <a:ext uri="{FF2B5EF4-FFF2-40B4-BE49-F238E27FC236}">
                <a16:creationId xmlns:a16="http://schemas.microsoft.com/office/drawing/2014/main" id="{2C14E065-E662-418C-A8C3-C8459E222A89}"/>
              </a:ext>
            </a:extLst>
          </p:cNvPr>
          <p:cNvSpPr>
            <a:spLocks noGrp="1"/>
          </p:cNvSpPr>
          <p:nvPr>
            <p:ph type="dt" sz="half" idx="10"/>
          </p:nvPr>
        </p:nvSpPr>
        <p:spPr/>
        <p:txBody>
          <a:bodyPr/>
          <a:lstStyle>
            <a:lvl1pPr>
              <a:defRPr/>
            </a:lvl1pPr>
          </a:lstStyle>
          <a:p>
            <a:pPr>
              <a:defRPr/>
            </a:pPr>
            <a:fld id="{A6218615-81EF-42F7-AF7A-192B440D2122}" type="datetimeFigureOut">
              <a:rPr lang="zh-CN" altLang="en-US"/>
              <a:pPr>
                <a:defRPr/>
              </a:pPr>
              <a:t>2019/3/16</a:t>
            </a:fld>
            <a:endParaRPr lang="zh-CN" altLang="en-US"/>
          </a:p>
        </p:txBody>
      </p:sp>
      <p:sp>
        <p:nvSpPr>
          <p:cNvPr id="3" name="页脚占位符 4">
            <a:extLst>
              <a:ext uri="{FF2B5EF4-FFF2-40B4-BE49-F238E27FC236}">
                <a16:creationId xmlns:a16="http://schemas.microsoft.com/office/drawing/2014/main" id="{04AE0275-25EF-40B6-AAB3-C24126936E26}"/>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a16="http://schemas.microsoft.com/office/drawing/2014/main" id="{7D8BF8D3-990C-4B38-B070-479942D82170}"/>
              </a:ext>
            </a:extLst>
          </p:cNvPr>
          <p:cNvSpPr>
            <a:spLocks noGrp="1"/>
          </p:cNvSpPr>
          <p:nvPr>
            <p:ph type="sldNum" sz="quarter" idx="12"/>
          </p:nvPr>
        </p:nvSpPr>
        <p:spPr/>
        <p:txBody>
          <a:bodyPr/>
          <a:lstStyle>
            <a:lvl1pPr>
              <a:defRPr/>
            </a:lvl1pPr>
          </a:lstStyle>
          <a:p>
            <a:pPr>
              <a:defRPr/>
            </a:pPr>
            <a:fld id="{A6420666-1C02-4606-8204-A6489B4E8F0D}" type="slidenum">
              <a:rPr lang="zh-CN" altLang="en-US"/>
              <a:pPr>
                <a:defRPr/>
              </a:pPr>
              <a:t>‹#›</a:t>
            </a:fld>
            <a:endParaRPr lang="zh-CN" altLang="en-US"/>
          </a:p>
        </p:txBody>
      </p:sp>
    </p:spTree>
    <p:extLst>
      <p:ext uri="{BB962C8B-B14F-4D97-AF65-F5344CB8AC3E}">
        <p14:creationId xmlns:p14="http://schemas.microsoft.com/office/powerpoint/2010/main" val="321041176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3">
            <a:extLst>
              <a:ext uri="{FF2B5EF4-FFF2-40B4-BE49-F238E27FC236}">
                <a16:creationId xmlns:a16="http://schemas.microsoft.com/office/drawing/2014/main" id="{E329EC0C-052A-42AB-BAFF-05C12E39AF74}"/>
              </a:ext>
            </a:extLst>
          </p:cNvPr>
          <p:cNvSpPr>
            <a:spLocks noGrp="1"/>
          </p:cNvSpPr>
          <p:nvPr>
            <p:ph type="dt" sz="half" idx="10"/>
          </p:nvPr>
        </p:nvSpPr>
        <p:spPr/>
        <p:txBody>
          <a:bodyPr/>
          <a:lstStyle>
            <a:lvl1pPr>
              <a:defRPr/>
            </a:lvl1pPr>
          </a:lstStyle>
          <a:p>
            <a:pPr>
              <a:defRPr/>
            </a:pPr>
            <a:fld id="{DB927C7C-B8CC-47A7-804F-0417C763BA49}" type="datetimeFigureOut">
              <a:rPr lang="zh-CN" altLang="en-US"/>
              <a:pPr>
                <a:defRPr/>
              </a:pPr>
              <a:t>2019/3/16</a:t>
            </a:fld>
            <a:endParaRPr lang="zh-CN" altLang="en-US"/>
          </a:p>
        </p:txBody>
      </p:sp>
      <p:sp>
        <p:nvSpPr>
          <p:cNvPr id="6" name="页脚占位符 4">
            <a:extLst>
              <a:ext uri="{FF2B5EF4-FFF2-40B4-BE49-F238E27FC236}">
                <a16:creationId xmlns:a16="http://schemas.microsoft.com/office/drawing/2014/main" id="{3D317075-5263-4421-8BDA-DB2524762B77}"/>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A876A65A-2C9B-4A4E-B642-C753C46745D8}"/>
              </a:ext>
            </a:extLst>
          </p:cNvPr>
          <p:cNvSpPr>
            <a:spLocks noGrp="1"/>
          </p:cNvSpPr>
          <p:nvPr>
            <p:ph type="sldNum" sz="quarter" idx="12"/>
          </p:nvPr>
        </p:nvSpPr>
        <p:spPr/>
        <p:txBody>
          <a:bodyPr/>
          <a:lstStyle>
            <a:lvl1pPr>
              <a:defRPr/>
            </a:lvl1pPr>
          </a:lstStyle>
          <a:p>
            <a:pPr>
              <a:defRPr/>
            </a:pPr>
            <a:fld id="{92E52C07-87CC-497F-BF11-55A6DDFDB07F}" type="slidenum">
              <a:rPr lang="zh-CN" altLang="en-US"/>
              <a:pPr>
                <a:defRPr/>
              </a:pPr>
              <a:t>‹#›</a:t>
            </a:fld>
            <a:endParaRPr lang="zh-CN" altLang="en-US"/>
          </a:p>
        </p:txBody>
      </p:sp>
    </p:spTree>
    <p:extLst>
      <p:ext uri="{BB962C8B-B14F-4D97-AF65-F5344CB8AC3E}">
        <p14:creationId xmlns:p14="http://schemas.microsoft.com/office/powerpoint/2010/main" val="1162132400"/>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p:cNvPr>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p>
        </p:txBody>
      </p:sp>
      <p:sp>
        <p:nvSpPr>
          <p:cNvPr id="4" name="文本占位符 3">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3">
            <a:extLst>
              <a:ext uri="{FF2B5EF4-FFF2-40B4-BE49-F238E27FC236}">
                <a16:creationId xmlns:a16="http://schemas.microsoft.com/office/drawing/2014/main" id="{9ED41687-B964-49F6-947E-BEE5531187D0}"/>
              </a:ext>
            </a:extLst>
          </p:cNvPr>
          <p:cNvSpPr>
            <a:spLocks noGrp="1"/>
          </p:cNvSpPr>
          <p:nvPr>
            <p:ph type="dt" sz="half" idx="10"/>
          </p:nvPr>
        </p:nvSpPr>
        <p:spPr/>
        <p:txBody>
          <a:bodyPr/>
          <a:lstStyle>
            <a:lvl1pPr>
              <a:defRPr/>
            </a:lvl1pPr>
          </a:lstStyle>
          <a:p>
            <a:pPr>
              <a:defRPr/>
            </a:pPr>
            <a:fld id="{7E9258E8-A350-4817-9D3D-CD579F8A578D}" type="datetimeFigureOut">
              <a:rPr lang="zh-CN" altLang="en-US"/>
              <a:pPr>
                <a:defRPr/>
              </a:pPr>
              <a:t>2019/3/16</a:t>
            </a:fld>
            <a:endParaRPr lang="zh-CN" altLang="en-US"/>
          </a:p>
        </p:txBody>
      </p:sp>
      <p:sp>
        <p:nvSpPr>
          <p:cNvPr id="6" name="页脚占位符 4">
            <a:extLst>
              <a:ext uri="{FF2B5EF4-FFF2-40B4-BE49-F238E27FC236}">
                <a16:creationId xmlns:a16="http://schemas.microsoft.com/office/drawing/2014/main" id="{17406925-B4EF-4495-9F6A-EAB4312AD1A3}"/>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22DC1CF5-D903-4EF8-83BA-C464D4317C73}"/>
              </a:ext>
            </a:extLst>
          </p:cNvPr>
          <p:cNvSpPr>
            <a:spLocks noGrp="1"/>
          </p:cNvSpPr>
          <p:nvPr>
            <p:ph type="sldNum" sz="quarter" idx="12"/>
          </p:nvPr>
        </p:nvSpPr>
        <p:spPr/>
        <p:txBody>
          <a:bodyPr/>
          <a:lstStyle>
            <a:lvl1pPr>
              <a:defRPr/>
            </a:lvl1pPr>
          </a:lstStyle>
          <a:p>
            <a:pPr>
              <a:defRPr/>
            </a:pPr>
            <a:fld id="{00936B26-8DBA-413E-B208-05440D3C23D0}" type="slidenum">
              <a:rPr lang="zh-CN" altLang="en-US"/>
              <a:pPr>
                <a:defRPr/>
              </a:pPr>
              <a:t>‹#›</a:t>
            </a:fld>
            <a:endParaRPr lang="zh-CN" altLang="en-US"/>
          </a:p>
        </p:txBody>
      </p:sp>
    </p:spTree>
    <p:extLst>
      <p:ext uri="{BB962C8B-B14F-4D97-AF65-F5344CB8AC3E}">
        <p14:creationId xmlns:p14="http://schemas.microsoft.com/office/powerpoint/2010/main" val="1090264932"/>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p:cNvPr>
          <p:cNvSpPr>
            <a:spLocks noGrp="1"/>
          </p:cNvSpPr>
          <p:nvPr>
            <p:ph type="title"/>
          </p:nvPr>
        </p:nvSpPr>
        <p:spPr/>
        <p:txBody>
          <a:bodyPr/>
          <a:lstStyle/>
          <a:p>
            <a:r>
              <a:rPr lang="zh-CN" altLang="en-US"/>
              <a:t>单击此处编辑母版标题样式</a:t>
            </a:r>
          </a:p>
        </p:txBody>
      </p:sp>
      <p:sp>
        <p:nvSpPr>
          <p:cNvPr id="3" name="竖排文字占位符 2">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3357DAD7-572C-4A5E-B1B7-C94D7AC3B3AD}"/>
              </a:ext>
            </a:extLst>
          </p:cNvPr>
          <p:cNvSpPr>
            <a:spLocks noGrp="1"/>
          </p:cNvSpPr>
          <p:nvPr>
            <p:ph type="dt" sz="half" idx="10"/>
          </p:nvPr>
        </p:nvSpPr>
        <p:spPr/>
        <p:txBody>
          <a:bodyPr/>
          <a:lstStyle>
            <a:lvl1pPr>
              <a:defRPr/>
            </a:lvl1pPr>
          </a:lstStyle>
          <a:p>
            <a:pPr>
              <a:defRPr/>
            </a:pPr>
            <a:fld id="{52BF0F32-8FA9-473A-8D52-D0D806095246}" type="datetimeFigureOut">
              <a:rPr lang="zh-CN" altLang="en-US"/>
              <a:pPr>
                <a:defRPr/>
              </a:pPr>
              <a:t>2019/3/16</a:t>
            </a:fld>
            <a:endParaRPr lang="zh-CN" altLang="en-US"/>
          </a:p>
        </p:txBody>
      </p:sp>
      <p:sp>
        <p:nvSpPr>
          <p:cNvPr id="5" name="页脚占位符 4">
            <a:extLst>
              <a:ext uri="{FF2B5EF4-FFF2-40B4-BE49-F238E27FC236}">
                <a16:creationId xmlns:a16="http://schemas.microsoft.com/office/drawing/2014/main" id="{E6CE3B28-7C8D-4139-9DB4-C9AA25B3C7F6}"/>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122C2B28-8048-4B65-A98B-53B3995F02AE}"/>
              </a:ext>
            </a:extLst>
          </p:cNvPr>
          <p:cNvSpPr>
            <a:spLocks noGrp="1"/>
          </p:cNvSpPr>
          <p:nvPr>
            <p:ph type="sldNum" sz="quarter" idx="12"/>
          </p:nvPr>
        </p:nvSpPr>
        <p:spPr/>
        <p:txBody>
          <a:bodyPr/>
          <a:lstStyle>
            <a:lvl1pPr>
              <a:defRPr/>
            </a:lvl1pPr>
          </a:lstStyle>
          <a:p>
            <a:pPr>
              <a:defRPr/>
            </a:pPr>
            <a:fld id="{C6E7B49C-8FEE-4203-B3C8-7CB77678EEF0}" type="slidenum">
              <a:rPr lang="zh-CN" altLang="en-US"/>
              <a:pPr>
                <a:defRPr/>
              </a:pPr>
              <a:t>‹#›</a:t>
            </a:fld>
            <a:endParaRPr lang="zh-CN" altLang="en-US"/>
          </a:p>
        </p:txBody>
      </p:sp>
    </p:spTree>
    <p:extLst>
      <p:ext uri="{BB962C8B-B14F-4D97-AF65-F5344CB8AC3E}">
        <p14:creationId xmlns:p14="http://schemas.microsoft.com/office/powerpoint/2010/main" val="3716238446"/>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A2FFDA0-2EFE-434D-B136-11FE08A7DDB9}"/>
              </a:ext>
            </a:extLst>
          </p:cNvPr>
          <p:cNvSpPr>
            <a:spLocks noGrp="1"/>
          </p:cNvSpPr>
          <p:nvPr>
            <p:ph type="dt" sz="half" idx="10"/>
          </p:nvPr>
        </p:nvSpPr>
        <p:spPr/>
        <p:txBody>
          <a:bodyPr/>
          <a:lstStyle>
            <a:lvl1pPr>
              <a:defRPr/>
            </a:lvl1pPr>
          </a:lstStyle>
          <a:p>
            <a:pPr>
              <a:defRPr/>
            </a:pPr>
            <a:fld id="{571C7679-5C40-4265-80B7-C507E27D9704}" type="datetimeFigureOut">
              <a:rPr lang="zh-CN" altLang="en-US"/>
              <a:pPr>
                <a:defRPr/>
              </a:pPr>
              <a:t>2019/3/16</a:t>
            </a:fld>
            <a:endParaRPr lang="zh-CN" altLang="en-US"/>
          </a:p>
        </p:txBody>
      </p:sp>
      <p:sp>
        <p:nvSpPr>
          <p:cNvPr id="5" name="页脚占位符 4">
            <a:extLst>
              <a:ext uri="{FF2B5EF4-FFF2-40B4-BE49-F238E27FC236}">
                <a16:creationId xmlns:a16="http://schemas.microsoft.com/office/drawing/2014/main" id="{5BCDA95C-4AB3-42FC-B0AA-6E2FA38E92CB}"/>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96B6EF5D-BF2E-4A60-A02B-818652CCF30C}"/>
              </a:ext>
            </a:extLst>
          </p:cNvPr>
          <p:cNvSpPr>
            <a:spLocks noGrp="1"/>
          </p:cNvSpPr>
          <p:nvPr>
            <p:ph type="sldNum" sz="quarter" idx="12"/>
          </p:nvPr>
        </p:nvSpPr>
        <p:spPr/>
        <p:txBody>
          <a:bodyPr/>
          <a:lstStyle>
            <a:lvl1pPr>
              <a:defRPr/>
            </a:lvl1pPr>
          </a:lstStyle>
          <a:p>
            <a:pPr>
              <a:defRPr/>
            </a:pPr>
            <a:fld id="{6565B708-6C4F-4C3D-AA06-6193ED393D65}" type="slidenum">
              <a:rPr lang="zh-CN" altLang="en-US"/>
              <a:pPr>
                <a:defRPr/>
              </a:pPr>
              <a:t>‹#›</a:t>
            </a:fld>
            <a:endParaRPr lang="zh-CN" altLang="en-US"/>
          </a:p>
        </p:txBody>
      </p:sp>
    </p:spTree>
    <p:extLst>
      <p:ext uri="{BB962C8B-B14F-4D97-AF65-F5344CB8AC3E}">
        <p14:creationId xmlns:p14="http://schemas.microsoft.com/office/powerpoint/2010/main" val="2527627945"/>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Rectangle 2">
            <a:extLst>
              <a:ext uri="{FF2B5EF4-FFF2-40B4-BE49-F238E27FC236}">
                <a16:creationId xmlns:a16="http://schemas.microsoft.com/office/drawing/2014/main" id="{0DCFC09E-33DC-4556-9083-F3047D6F692D}"/>
              </a:ext>
            </a:extLst>
          </p:cNvPr>
          <p:cNvSpPr>
            <a:spLocks noGrp="1" noChangeArrowheads="1"/>
          </p:cNvSpPr>
          <p:nvPr>
            <p:ph type="ftr" sz="quarter" idx="10"/>
          </p:nvPr>
        </p:nvSpPr>
        <p:spPr/>
        <p:txBody>
          <a:bodyPr/>
          <a:lstStyle>
            <a:lvl1pPr>
              <a:defRPr/>
            </a:lvl1pPr>
          </a:lstStyle>
          <a:p>
            <a:pPr>
              <a:defRPr/>
            </a:pPr>
            <a:endParaRPr lang="en-US" altLang="zh-CN"/>
          </a:p>
        </p:txBody>
      </p:sp>
      <p:sp>
        <p:nvSpPr>
          <p:cNvPr id="5" name="Rectangle 3">
            <a:extLst>
              <a:ext uri="{FF2B5EF4-FFF2-40B4-BE49-F238E27FC236}">
                <a16:creationId xmlns:a16="http://schemas.microsoft.com/office/drawing/2014/main" id="{79DB9B1C-4234-4998-9D2D-37D47945D5A9}"/>
              </a:ext>
            </a:extLst>
          </p:cNvPr>
          <p:cNvSpPr>
            <a:spLocks noGrp="1" noChangeArrowheads="1"/>
          </p:cNvSpPr>
          <p:nvPr>
            <p:ph type="sldNum" sz="quarter" idx="11"/>
          </p:nvPr>
        </p:nvSpPr>
        <p:spPr/>
        <p:txBody>
          <a:bodyPr/>
          <a:lstStyle>
            <a:lvl1pPr>
              <a:defRPr/>
            </a:lvl1pPr>
          </a:lstStyle>
          <a:p>
            <a:pPr>
              <a:defRPr/>
            </a:pPr>
            <a:fld id="{19555F94-DF17-4C63-B2CB-C13393A3C84F}" type="slidenum">
              <a:rPr lang="en-US" altLang="zh-CN"/>
              <a:pPr>
                <a:defRPr/>
              </a:pPr>
              <a:t>‹#›</a:t>
            </a:fld>
            <a:endParaRPr lang="zh-CN" altLang="en-US"/>
          </a:p>
        </p:txBody>
      </p:sp>
      <p:sp>
        <p:nvSpPr>
          <p:cNvPr id="6" name="Rectangle 9">
            <a:extLst>
              <a:ext uri="{FF2B5EF4-FFF2-40B4-BE49-F238E27FC236}">
                <a16:creationId xmlns:a16="http://schemas.microsoft.com/office/drawing/2014/main" id="{E5FFE59A-7CF4-48BE-BA3A-A7AC67832560}"/>
              </a:ext>
            </a:extLst>
          </p:cNvPr>
          <p:cNvSpPr>
            <a:spLocks noGrp="1" noChangeArrowheads="1"/>
          </p:cNvSpPr>
          <p:nvPr>
            <p:ph type="dt" sz="half" idx="12"/>
          </p:nvPr>
        </p:nvSpPr>
        <p:spPr/>
        <p:txBody>
          <a:bodyPr/>
          <a:lstStyle>
            <a:lvl1pPr>
              <a:defRPr/>
            </a:lvl1pPr>
          </a:lstStyle>
          <a:p>
            <a:pPr>
              <a:defRPr/>
            </a:pPr>
            <a:endParaRPr lang="en-US" altLang="zh-CN"/>
          </a:p>
        </p:txBody>
      </p:sp>
    </p:spTree>
    <p:extLst>
      <p:ext uri="{BB962C8B-B14F-4D97-AF65-F5344CB8AC3E}">
        <p14:creationId xmlns:p14="http://schemas.microsoft.com/office/powerpoint/2010/main" val="3248172924"/>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Rectangle 2">
            <a:extLst>
              <a:ext uri="{FF2B5EF4-FFF2-40B4-BE49-F238E27FC236}">
                <a16:creationId xmlns:a16="http://schemas.microsoft.com/office/drawing/2014/main" id="{AE61CA6F-E47B-44E5-BE95-D1804A9DA91E}"/>
              </a:ext>
            </a:extLst>
          </p:cNvPr>
          <p:cNvSpPr>
            <a:spLocks noGrp="1" noChangeArrowheads="1"/>
          </p:cNvSpPr>
          <p:nvPr>
            <p:ph type="ftr" sz="quarter" idx="10"/>
          </p:nvPr>
        </p:nvSpPr>
        <p:spPr/>
        <p:txBody>
          <a:bodyPr/>
          <a:lstStyle>
            <a:lvl1pPr>
              <a:defRPr/>
            </a:lvl1pPr>
          </a:lstStyle>
          <a:p>
            <a:pPr>
              <a:defRPr/>
            </a:pPr>
            <a:endParaRPr lang="en-US" altLang="zh-CN"/>
          </a:p>
        </p:txBody>
      </p:sp>
      <p:sp>
        <p:nvSpPr>
          <p:cNvPr id="5" name="Rectangle 3">
            <a:extLst>
              <a:ext uri="{FF2B5EF4-FFF2-40B4-BE49-F238E27FC236}">
                <a16:creationId xmlns:a16="http://schemas.microsoft.com/office/drawing/2014/main" id="{A5601657-E9FB-4A9F-8278-A52EEBF70214}"/>
              </a:ext>
            </a:extLst>
          </p:cNvPr>
          <p:cNvSpPr>
            <a:spLocks noGrp="1" noChangeArrowheads="1"/>
          </p:cNvSpPr>
          <p:nvPr>
            <p:ph type="sldNum" sz="quarter" idx="11"/>
          </p:nvPr>
        </p:nvSpPr>
        <p:spPr/>
        <p:txBody>
          <a:bodyPr/>
          <a:lstStyle>
            <a:lvl1pPr>
              <a:defRPr/>
            </a:lvl1pPr>
          </a:lstStyle>
          <a:p>
            <a:pPr>
              <a:defRPr/>
            </a:pPr>
            <a:fld id="{C3F6A1D8-8108-4316-BA89-64544D165268}" type="slidenum">
              <a:rPr lang="en-US" altLang="zh-CN"/>
              <a:pPr>
                <a:defRPr/>
              </a:pPr>
              <a:t>‹#›</a:t>
            </a:fld>
            <a:endParaRPr lang="zh-CN" altLang="en-US"/>
          </a:p>
        </p:txBody>
      </p:sp>
      <p:sp>
        <p:nvSpPr>
          <p:cNvPr id="6" name="Rectangle 9">
            <a:extLst>
              <a:ext uri="{FF2B5EF4-FFF2-40B4-BE49-F238E27FC236}">
                <a16:creationId xmlns:a16="http://schemas.microsoft.com/office/drawing/2014/main" id="{E52840F8-5EEB-49C5-80DE-AE190F6514EC}"/>
              </a:ext>
            </a:extLst>
          </p:cNvPr>
          <p:cNvSpPr>
            <a:spLocks noGrp="1" noChangeArrowheads="1"/>
          </p:cNvSpPr>
          <p:nvPr>
            <p:ph type="dt" sz="half" idx="12"/>
          </p:nvPr>
        </p:nvSpPr>
        <p:spPr/>
        <p:txBody>
          <a:bodyPr/>
          <a:lstStyle>
            <a:lvl1pPr>
              <a:defRPr/>
            </a:lvl1pPr>
          </a:lstStyle>
          <a:p>
            <a:pPr>
              <a:defRPr/>
            </a:pPr>
            <a:endParaRPr lang="en-US" altLang="zh-CN"/>
          </a:p>
        </p:txBody>
      </p:sp>
    </p:spTree>
    <p:extLst>
      <p:ext uri="{BB962C8B-B14F-4D97-AF65-F5344CB8AC3E}">
        <p14:creationId xmlns:p14="http://schemas.microsoft.com/office/powerpoint/2010/main" val="1662659192"/>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Rectangle 2">
            <a:extLst>
              <a:ext uri="{FF2B5EF4-FFF2-40B4-BE49-F238E27FC236}">
                <a16:creationId xmlns:a16="http://schemas.microsoft.com/office/drawing/2014/main" id="{055103FC-A2F9-4BAE-9DB9-BAC6AEE51C0E}"/>
              </a:ext>
            </a:extLst>
          </p:cNvPr>
          <p:cNvSpPr>
            <a:spLocks noGrp="1" noChangeArrowheads="1"/>
          </p:cNvSpPr>
          <p:nvPr>
            <p:ph type="ftr" sz="quarter" idx="10"/>
          </p:nvPr>
        </p:nvSpPr>
        <p:spPr/>
        <p:txBody>
          <a:bodyPr/>
          <a:lstStyle>
            <a:lvl1pPr>
              <a:defRPr/>
            </a:lvl1pPr>
          </a:lstStyle>
          <a:p>
            <a:pPr>
              <a:defRPr/>
            </a:pPr>
            <a:endParaRPr lang="en-US" altLang="zh-CN"/>
          </a:p>
        </p:txBody>
      </p:sp>
      <p:sp>
        <p:nvSpPr>
          <p:cNvPr id="5" name="Rectangle 3">
            <a:extLst>
              <a:ext uri="{FF2B5EF4-FFF2-40B4-BE49-F238E27FC236}">
                <a16:creationId xmlns:a16="http://schemas.microsoft.com/office/drawing/2014/main" id="{EED4BBEF-1A06-4563-9309-6DAF1CE7B7C9}"/>
              </a:ext>
            </a:extLst>
          </p:cNvPr>
          <p:cNvSpPr>
            <a:spLocks noGrp="1" noChangeArrowheads="1"/>
          </p:cNvSpPr>
          <p:nvPr>
            <p:ph type="sldNum" sz="quarter" idx="11"/>
          </p:nvPr>
        </p:nvSpPr>
        <p:spPr/>
        <p:txBody>
          <a:bodyPr/>
          <a:lstStyle>
            <a:lvl1pPr>
              <a:defRPr/>
            </a:lvl1pPr>
          </a:lstStyle>
          <a:p>
            <a:pPr>
              <a:defRPr/>
            </a:pPr>
            <a:fld id="{F9FEADAB-BE87-41C5-80E2-9F1CE4AB5015}" type="slidenum">
              <a:rPr lang="en-US" altLang="zh-CN"/>
              <a:pPr>
                <a:defRPr/>
              </a:pPr>
              <a:t>‹#›</a:t>
            </a:fld>
            <a:endParaRPr lang="zh-CN" altLang="en-US"/>
          </a:p>
        </p:txBody>
      </p:sp>
      <p:sp>
        <p:nvSpPr>
          <p:cNvPr id="6" name="Rectangle 9">
            <a:extLst>
              <a:ext uri="{FF2B5EF4-FFF2-40B4-BE49-F238E27FC236}">
                <a16:creationId xmlns:a16="http://schemas.microsoft.com/office/drawing/2014/main" id="{AD217001-A854-4B7A-8CEB-5849EA9A93A0}"/>
              </a:ext>
            </a:extLst>
          </p:cNvPr>
          <p:cNvSpPr>
            <a:spLocks noGrp="1" noChangeArrowheads="1"/>
          </p:cNvSpPr>
          <p:nvPr>
            <p:ph type="dt" sz="half" idx="12"/>
          </p:nvPr>
        </p:nvSpPr>
        <p:spPr/>
        <p:txBody>
          <a:bodyPr/>
          <a:lstStyle>
            <a:lvl1pPr>
              <a:defRPr/>
            </a:lvl1pPr>
          </a:lstStyle>
          <a:p>
            <a:pPr>
              <a:defRPr/>
            </a:pPr>
            <a:endParaRPr lang="en-US" altLang="zh-CN"/>
          </a:p>
        </p:txBody>
      </p:sp>
    </p:spTree>
    <p:extLst>
      <p:ext uri="{BB962C8B-B14F-4D97-AF65-F5344CB8AC3E}">
        <p14:creationId xmlns:p14="http://schemas.microsoft.com/office/powerpoint/2010/main" val="1154962613"/>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Rectangle 2">
            <a:extLst>
              <a:ext uri="{FF2B5EF4-FFF2-40B4-BE49-F238E27FC236}">
                <a16:creationId xmlns:a16="http://schemas.microsoft.com/office/drawing/2014/main" id="{6A50B1B3-7E90-44CE-AA41-DE53717BDE87}"/>
              </a:ext>
            </a:extLst>
          </p:cNvPr>
          <p:cNvSpPr>
            <a:spLocks noGrp="1" noChangeArrowheads="1"/>
          </p:cNvSpPr>
          <p:nvPr>
            <p:ph type="ftr" sz="quarter" idx="10"/>
          </p:nvPr>
        </p:nvSpPr>
        <p:spPr/>
        <p:txBody>
          <a:bodyPr/>
          <a:lstStyle>
            <a:lvl1pPr>
              <a:defRPr/>
            </a:lvl1pPr>
          </a:lstStyle>
          <a:p>
            <a:pPr>
              <a:defRPr/>
            </a:pPr>
            <a:endParaRPr lang="en-US" altLang="zh-CN"/>
          </a:p>
        </p:txBody>
      </p:sp>
      <p:sp>
        <p:nvSpPr>
          <p:cNvPr id="6" name="Rectangle 3">
            <a:extLst>
              <a:ext uri="{FF2B5EF4-FFF2-40B4-BE49-F238E27FC236}">
                <a16:creationId xmlns:a16="http://schemas.microsoft.com/office/drawing/2014/main" id="{6E031109-6402-4634-AE53-2671D80B368D}"/>
              </a:ext>
            </a:extLst>
          </p:cNvPr>
          <p:cNvSpPr>
            <a:spLocks noGrp="1" noChangeArrowheads="1"/>
          </p:cNvSpPr>
          <p:nvPr>
            <p:ph type="sldNum" sz="quarter" idx="11"/>
          </p:nvPr>
        </p:nvSpPr>
        <p:spPr/>
        <p:txBody>
          <a:bodyPr/>
          <a:lstStyle>
            <a:lvl1pPr>
              <a:defRPr/>
            </a:lvl1pPr>
          </a:lstStyle>
          <a:p>
            <a:pPr>
              <a:defRPr/>
            </a:pPr>
            <a:fld id="{C9F6C786-F10B-4672-AEC9-0533B87C5821}" type="slidenum">
              <a:rPr lang="en-US" altLang="zh-CN"/>
              <a:pPr>
                <a:defRPr/>
              </a:pPr>
              <a:t>‹#›</a:t>
            </a:fld>
            <a:endParaRPr lang="zh-CN" altLang="en-US"/>
          </a:p>
        </p:txBody>
      </p:sp>
      <p:sp>
        <p:nvSpPr>
          <p:cNvPr id="7" name="Rectangle 9">
            <a:extLst>
              <a:ext uri="{FF2B5EF4-FFF2-40B4-BE49-F238E27FC236}">
                <a16:creationId xmlns:a16="http://schemas.microsoft.com/office/drawing/2014/main" id="{DC92014F-8B6A-491C-92AC-06715843F9A1}"/>
              </a:ext>
            </a:extLst>
          </p:cNvPr>
          <p:cNvSpPr>
            <a:spLocks noGrp="1" noChangeArrowheads="1"/>
          </p:cNvSpPr>
          <p:nvPr>
            <p:ph type="dt" sz="half" idx="12"/>
          </p:nvPr>
        </p:nvSpPr>
        <p:spPr/>
        <p:txBody>
          <a:bodyPr/>
          <a:lstStyle>
            <a:lvl1pPr>
              <a:defRPr/>
            </a:lvl1pPr>
          </a:lstStyle>
          <a:p>
            <a:pPr>
              <a:defRPr/>
            </a:pPr>
            <a:endParaRPr lang="en-US" altLang="zh-CN"/>
          </a:p>
        </p:txBody>
      </p:sp>
    </p:spTree>
    <p:extLst>
      <p:ext uri="{BB962C8B-B14F-4D97-AF65-F5344CB8AC3E}">
        <p14:creationId xmlns:p14="http://schemas.microsoft.com/office/powerpoint/2010/main" val="45416540"/>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Rectangle 2">
            <a:extLst>
              <a:ext uri="{FF2B5EF4-FFF2-40B4-BE49-F238E27FC236}">
                <a16:creationId xmlns:a16="http://schemas.microsoft.com/office/drawing/2014/main" id="{29FA00EE-110C-4CE7-853B-A9B3E8DFC631}"/>
              </a:ext>
            </a:extLst>
          </p:cNvPr>
          <p:cNvSpPr>
            <a:spLocks noGrp="1" noChangeArrowheads="1"/>
          </p:cNvSpPr>
          <p:nvPr>
            <p:ph type="ftr" sz="quarter" idx="10"/>
          </p:nvPr>
        </p:nvSpPr>
        <p:spPr/>
        <p:txBody>
          <a:bodyPr/>
          <a:lstStyle>
            <a:lvl1pPr>
              <a:defRPr/>
            </a:lvl1pPr>
          </a:lstStyle>
          <a:p>
            <a:pPr>
              <a:defRPr/>
            </a:pPr>
            <a:endParaRPr lang="en-US" altLang="zh-CN"/>
          </a:p>
        </p:txBody>
      </p:sp>
      <p:sp>
        <p:nvSpPr>
          <p:cNvPr id="8" name="Rectangle 3">
            <a:extLst>
              <a:ext uri="{FF2B5EF4-FFF2-40B4-BE49-F238E27FC236}">
                <a16:creationId xmlns:a16="http://schemas.microsoft.com/office/drawing/2014/main" id="{417F1E94-9F18-4143-8BA9-0C1E9FB18FF0}"/>
              </a:ext>
            </a:extLst>
          </p:cNvPr>
          <p:cNvSpPr>
            <a:spLocks noGrp="1" noChangeArrowheads="1"/>
          </p:cNvSpPr>
          <p:nvPr>
            <p:ph type="sldNum" sz="quarter" idx="11"/>
          </p:nvPr>
        </p:nvSpPr>
        <p:spPr/>
        <p:txBody>
          <a:bodyPr/>
          <a:lstStyle>
            <a:lvl1pPr>
              <a:defRPr/>
            </a:lvl1pPr>
          </a:lstStyle>
          <a:p>
            <a:pPr>
              <a:defRPr/>
            </a:pPr>
            <a:fld id="{746D2CA9-BAA0-4927-8384-361580B4122B}" type="slidenum">
              <a:rPr lang="en-US" altLang="zh-CN"/>
              <a:pPr>
                <a:defRPr/>
              </a:pPr>
              <a:t>‹#›</a:t>
            </a:fld>
            <a:endParaRPr lang="zh-CN" altLang="en-US"/>
          </a:p>
        </p:txBody>
      </p:sp>
      <p:sp>
        <p:nvSpPr>
          <p:cNvPr id="9" name="Rectangle 9">
            <a:extLst>
              <a:ext uri="{FF2B5EF4-FFF2-40B4-BE49-F238E27FC236}">
                <a16:creationId xmlns:a16="http://schemas.microsoft.com/office/drawing/2014/main" id="{E301562C-4E63-47C0-95AD-9FB5C6E82515}"/>
              </a:ext>
            </a:extLst>
          </p:cNvPr>
          <p:cNvSpPr>
            <a:spLocks noGrp="1" noChangeArrowheads="1"/>
          </p:cNvSpPr>
          <p:nvPr>
            <p:ph type="dt" sz="half" idx="12"/>
          </p:nvPr>
        </p:nvSpPr>
        <p:spPr/>
        <p:txBody>
          <a:bodyPr/>
          <a:lstStyle>
            <a:lvl1pPr>
              <a:defRPr/>
            </a:lvl1pPr>
          </a:lstStyle>
          <a:p>
            <a:pPr>
              <a:defRPr/>
            </a:pPr>
            <a:endParaRPr lang="en-US" altLang="zh-CN"/>
          </a:p>
        </p:txBody>
      </p:sp>
    </p:spTree>
    <p:extLst>
      <p:ext uri="{BB962C8B-B14F-4D97-AF65-F5344CB8AC3E}">
        <p14:creationId xmlns:p14="http://schemas.microsoft.com/office/powerpoint/2010/main" val="3325678165"/>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2">
            <a:extLst>
              <a:ext uri="{FF2B5EF4-FFF2-40B4-BE49-F238E27FC236}">
                <a16:creationId xmlns:a16="http://schemas.microsoft.com/office/drawing/2014/main" id="{F97B39C3-CACD-4C72-B741-F7708BA203D9}"/>
              </a:ext>
            </a:extLst>
          </p:cNvPr>
          <p:cNvSpPr>
            <a:spLocks noGrp="1" noChangeArrowheads="1"/>
          </p:cNvSpPr>
          <p:nvPr>
            <p:ph type="ftr" sz="quarter" idx="10"/>
          </p:nvPr>
        </p:nvSpPr>
        <p:spPr/>
        <p:txBody>
          <a:bodyPr/>
          <a:lstStyle>
            <a:lvl1pPr>
              <a:defRPr/>
            </a:lvl1pPr>
          </a:lstStyle>
          <a:p>
            <a:pPr>
              <a:defRPr/>
            </a:pPr>
            <a:endParaRPr lang="en-US" altLang="zh-CN"/>
          </a:p>
        </p:txBody>
      </p:sp>
      <p:sp>
        <p:nvSpPr>
          <p:cNvPr id="4" name="Rectangle 3">
            <a:extLst>
              <a:ext uri="{FF2B5EF4-FFF2-40B4-BE49-F238E27FC236}">
                <a16:creationId xmlns:a16="http://schemas.microsoft.com/office/drawing/2014/main" id="{03FD1B0F-D278-489B-B407-BAF966CBFDA9}"/>
              </a:ext>
            </a:extLst>
          </p:cNvPr>
          <p:cNvSpPr>
            <a:spLocks noGrp="1" noChangeArrowheads="1"/>
          </p:cNvSpPr>
          <p:nvPr>
            <p:ph type="sldNum" sz="quarter" idx="11"/>
          </p:nvPr>
        </p:nvSpPr>
        <p:spPr/>
        <p:txBody>
          <a:bodyPr/>
          <a:lstStyle>
            <a:lvl1pPr>
              <a:defRPr/>
            </a:lvl1pPr>
          </a:lstStyle>
          <a:p>
            <a:pPr>
              <a:defRPr/>
            </a:pPr>
            <a:fld id="{974AB3C4-B18B-45E2-A8AE-4EB5E8F477BD}" type="slidenum">
              <a:rPr lang="en-US" altLang="zh-CN"/>
              <a:pPr>
                <a:defRPr/>
              </a:pPr>
              <a:t>‹#›</a:t>
            </a:fld>
            <a:endParaRPr lang="zh-CN" altLang="en-US"/>
          </a:p>
        </p:txBody>
      </p:sp>
      <p:sp>
        <p:nvSpPr>
          <p:cNvPr id="5" name="Rectangle 9">
            <a:extLst>
              <a:ext uri="{FF2B5EF4-FFF2-40B4-BE49-F238E27FC236}">
                <a16:creationId xmlns:a16="http://schemas.microsoft.com/office/drawing/2014/main" id="{03CDF1F9-2212-4E20-AAE7-D892C2AABBA2}"/>
              </a:ext>
            </a:extLst>
          </p:cNvPr>
          <p:cNvSpPr>
            <a:spLocks noGrp="1" noChangeArrowheads="1"/>
          </p:cNvSpPr>
          <p:nvPr>
            <p:ph type="dt" sz="half" idx="12"/>
          </p:nvPr>
        </p:nvSpPr>
        <p:spPr/>
        <p:txBody>
          <a:bodyPr/>
          <a:lstStyle>
            <a:lvl1pPr>
              <a:defRPr/>
            </a:lvl1pPr>
          </a:lstStyle>
          <a:p>
            <a:pPr>
              <a:defRPr/>
            </a:pPr>
            <a:endParaRPr lang="en-US" altLang="zh-CN"/>
          </a:p>
        </p:txBody>
      </p:sp>
    </p:spTree>
    <p:extLst>
      <p:ext uri="{BB962C8B-B14F-4D97-AF65-F5344CB8AC3E}">
        <p14:creationId xmlns:p14="http://schemas.microsoft.com/office/powerpoint/2010/main" val="5287998"/>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32A173A-1124-4F77-854D-28A91DD5ADB9}"/>
              </a:ext>
            </a:extLst>
          </p:cNvPr>
          <p:cNvSpPr>
            <a:spLocks noGrp="1" noChangeArrowheads="1"/>
          </p:cNvSpPr>
          <p:nvPr>
            <p:ph type="ftr" sz="quarter" idx="10"/>
          </p:nvPr>
        </p:nvSpPr>
        <p:spPr/>
        <p:txBody>
          <a:bodyPr/>
          <a:lstStyle>
            <a:lvl1pPr>
              <a:defRPr/>
            </a:lvl1pPr>
          </a:lstStyle>
          <a:p>
            <a:pPr>
              <a:defRPr/>
            </a:pPr>
            <a:endParaRPr lang="en-US" altLang="zh-CN"/>
          </a:p>
        </p:txBody>
      </p:sp>
      <p:sp>
        <p:nvSpPr>
          <p:cNvPr id="3" name="Rectangle 3">
            <a:extLst>
              <a:ext uri="{FF2B5EF4-FFF2-40B4-BE49-F238E27FC236}">
                <a16:creationId xmlns:a16="http://schemas.microsoft.com/office/drawing/2014/main" id="{6E6BEA7D-331F-4780-B25A-E57A617F9160}"/>
              </a:ext>
            </a:extLst>
          </p:cNvPr>
          <p:cNvSpPr>
            <a:spLocks noGrp="1" noChangeArrowheads="1"/>
          </p:cNvSpPr>
          <p:nvPr>
            <p:ph type="sldNum" sz="quarter" idx="11"/>
          </p:nvPr>
        </p:nvSpPr>
        <p:spPr/>
        <p:txBody>
          <a:bodyPr/>
          <a:lstStyle>
            <a:lvl1pPr>
              <a:defRPr/>
            </a:lvl1pPr>
          </a:lstStyle>
          <a:p>
            <a:pPr>
              <a:defRPr/>
            </a:pPr>
            <a:fld id="{24446C1D-E64D-4EAB-919B-A549D188AF66}" type="slidenum">
              <a:rPr lang="en-US" altLang="zh-CN"/>
              <a:pPr>
                <a:defRPr/>
              </a:pPr>
              <a:t>‹#›</a:t>
            </a:fld>
            <a:endParaRPr lang="zh-CN" altLang="en-US"/>
          </a:p>
        </p:txBody>
      </p:sp>
      <p:sp>
        <p:nvSpPr>
          <p:cNvPr id="4" name="Rectangle 9">
            <a:extLst>
              <a:ext uri="{FF2B5EF4-FFF2-40B4-BE49-F238E27FC236}">
                <a16:creationId xmlns:a16="http://schemas.microsoft.com/office/drawing/2014/main" id="{A1541EE2-5995-4A16-9DB2-1493DC8D2358}"/>
              </a:ext>
            </a:extLst>
          </p:cNvPr>
          <p:cNvSpPr>
            <a:spLocks noGrp="1" noChangeArrowheads="1"/>
          </p:cNvSpPr>
          <p:nvPr>
            <p:ph type="dt" sz="half" idx="12"/>
          </p:nvPr>
        </p:nvSpPr>
        <p:spPr/>
        <p:txBody>
          <a:bodyPr/>
          <a:lstStyle>
            <a:lvl1pPr>
              <a:defRPr/>
            </a:lvl1pPr>
          </a:lstStyle>
          <a:p>
            <a:pPr>
              <a:defRPr/>
            </a:pPr>
            <a:endParaRPr lang="en-US" altLang="zh-CN"/>
          </a:p>
        </p:txBody>
      </p:sp>
    </p:spTree>
    <p:extLst>
      <p:ext uri="{BB962C8B-B14F-4D97-AF65-F5344CB8AC3E}">
        <p14:creationId xmlns:p14="http://schemas.microsoft.com/office/powerpoint/2010/main" val="2818486429"/>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2">
            <a:extLst>
              <a:ext uri="{FF2B5EF4-FFF2-40B4-BE49-F238E27FC236}">
                <a16:creationId xmlns:a16="http://schemas.microsoft.com/office/drawing/2014/main" id="{01FEEA11-FA03-4DD2-9932-4DD6136E3E20}"/>
              </a:ext>
            </a:extLst>
          </p:cNvPr>
          <p:cNvSpPr>
            <a:spLocks noGrp="1" noChangeArrowheads="1"/>
          </p:cNvSpPr>
          <p:nvPr>
            <p:ph type="ftr" sz="quarter" idx="10"/>
          </p:nvPr>
        </p:nvSpPr>
        <p:spPr/>
        <p:txBody>
          <a:bodyPr/>
          <a:lstStyle>
            <a:lvl1pPr>
              <a:defRPr/>
            </a:lvl1pPr>
          </a:lstStyle>
          <a:p>
            <a:pPr>
              <a:defRPr/>
            </a:pPr>
            <a:endParaRPr lang="en-US" altLang="zh-CN"/>
          </a:p>
        </p:txBody>
      </p:sp>
      <p:sp>
        <p:nvSpPr>
          <p:cNvPr id="6" name="Rectangle 3">
            <a:extLst>
              <a:ext uri="{FF2B5EF4-FFF2-40B4-BE49-F238E27FC236}">
                <a16:creationId xmlns:a16="http://schemas.microsoft.com/office/drawing/2014/main" id="{C3E010BF-EA99-4BDD-A68F-B34E1EF8EFFE}"/>
              </a:ext>
            </a:extLst>
          </p:cNvPr>
          <p:cNvSpPr>
            <a:spLocks noGrp="1" noChangeArrowheads="1"/>
          </p:cNvSpPr>
          <p:nvPr>
            <p:ph type="sldNum" sz="quarter" idx="11"/>
          </p:nvPr>
        </p:nvSpPr>
        <p:spPr/>
        <p:txBody>
          <a:bodyPr/>
          <a:lstStyle>
            <a:lvl1pPr>
              <a:defRPr/>
            </a:lvl1pPr>
          </a:lstStyle>
          <a:p>
            <a:pPr>
              <a:defRPr/>
            </a:pPr>
            <a:fld id="{35350961-464D-4296-AF6B-CA4A71F1DBD1}" type="slidenum">
              <a:rPr lang="en-US" altLang="zh-CN"/>
              <a:pPr>
                <a:defRPr/>
              </a:pPr>
              <a:t>‹#›</a:t>
            </a:fld>
            <a:endParaRPr lang="zh-CN" altLang="en-US"/>
          </a:p>
        </p:txBody>
      </p:sp>
      <p:sp>
        <p:nvSpPr>
          <p:cNvPr id="7" name="Rectangle 9">
            <a:extLst>
              <a:ext uri="{FF2B5EF4-FFF2-40B4-BE49-F238E27FC236}">
                <a16:creationId xmlns:a16="http://schemas.microsoft.com/office/drawing/2014/main" id="{A2F66716-8C78-4C9E-86C0-03F5EE832D4C}"/>
              </a:ext>
            </a:extLst>
          </p:cNvPr>
          <p:cNvSpPr>
            <a:spLocks noGrp="1" noChangeArrowheads="1"/>
          </p:cNvSpPr>
          <p:nvPr>
            <p:ph type="dt" sz="half" idx="12"/>
          </p:nvPr>
        </p:nvSpPr>
        <p:spPr/>
        <p:txBody>
          <a:bodyPr/>
          <a:lstStyle>
            <a:lvl1pPr>
              <a:defRPr/>
            </a:lvl1pPr>
          </a:lstStyle>
          <a:p>
            <a:pPr>
              <a:defRPr/>
            </a:pPr>
            <a:endParaRPr lang="en-US" altLang="zh-CN"/>
          </a:p>
        </p:txBody>
      </p:sp>
    </p:spTree>
    <p:extLst>
      <p:ext uri="{BB962C8B-B14F-4D97-AF65-F5344CB8AC3E}">
        <p14:creationId xmlns:p14="http://schemas.microsoft.com/office/powerpoint/2010/main" val="3756170186"/>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2">
            <a:extLst>
              <a:ext uri="{FF2B5EF4-FFF2-40B4-BE49-F238E27FC236}">
                <a16:creationId xmlns:a16="http://schemas.microsoft.com/office/drawing/2014/main" id="{921C801D-FD34-4450-B4A8-75EA24FD5F77}"/>
              </a:ext>
            </a:extLst>
          </p:cNvPr>
          <p:cNvSpPr>
            <a:spLocks noGrp="1" noChangeArrowheads="1"/>
          </p:cNvSpPr>
          <p:nvPr>
            <p:ph type="ftr" sz="quarter" idx="10"/>
          </p:nvPr>
        </p:nvSpPr>
        <p:spPr/>
        <p:txBody>
          <a:bodyPr/>
          <a:lstStyle>
            <a:lvl1pPr>
              <a:defRPr/>
            </a:lvl1pPr>
          </a:lstStyle>
          <a:p>
            <a:pPr>
              <a:defRPr/>
            </a:pPr>
            <a:endParaRPr lang="en-US" altLang="zh-CN"/>
          </a:p>
        </p:txBody>
      </p:sp>
      <p:sp>
        <p:nvSpPr>
          <p:cNvPr id="6" name="Rectangle 3">
            <a:extLst>
              <a:ext uri="{FF2B5EF4-FFF2-40B4-BE49-F238E27FC236}">
                <a16:creationId xmlns:a16="http://schemas.microsoft.com/office/drawing/2014/main" id="{02820C38-3399-4D7F-9CB5-CD8D32CD6FB5}"/>
              </a:ext>
            </a:extLst>
          </p:cNvPr>
          <p:cNvSpPr>
            <a:spLocks noGrp="1" noChangeArrowheads="1"/>
          </p:cNvSpPr>
          <p:nvPr>
            <p:ph type="sldNum" sz="quarter" idx="11"/>
          </p:nvPr>
        </p:nvSpPr>
        <p:spPr/>
        <p:txBody>
          <a:bodyPr/>
          <a:lstStyle>
            <a:lvl1pPr>
              <a:defRPr/>
            </a:lvl1pPr>
          </a:lstStyle>
          <a:p>
            <a:pPr>
              <a:defRPr/>
            </a:pPr>
            <a:fld id="{34C97126-5F1A-4C9D-B403-6E550B8A1FCD}" type="slidenum">
              <a:rPr lang="en-US" altLang="zh-CN"/>
              <a:pPr>
                <a:defRPr/>
              </a:pPr>
              <a:t>‹#›</a:t>
            </a:fld>
            <a:endParaRPr lang="zh-CN" altLang="en-US"/>
          </a:p>
        </p:txBody>
      </p:sp>
      <p:sp>
        <p:nvSpPr>
          <p:cNvPr id="7" name="Rectangle 9">
            <a:extLst>
              <a:ext uri="{FF2B5EF4-FFF2-40B4-BE49-F238E27FC236}">
                <a16:creationId xmlns:a16="http://schemas.microsoft.com/office/drawing/2014/main" id="{2B1599BD-4121-4867-AA51-EB6071043D82}"/>
              </a:ext>
            </a:extLst>
          </p:cNvPr>
          <p:cNvSpPr>
            <a:spLocks noGrp="1" noChangeArrowheads="1"/>
          </p:cNvSpPr>
          <p:nvPr>
            <p:ph type="dt" sz="half" idx="12"/>
          </p:nvPr>
        </p:nvSpPr>
        <p:spPr/>
        <p:txBody>
          <a:bodyPr/>
          <a:lstStyle>
            <a:lvl1pPr>
              <a:defRPr/>
            </a:lvl1pPr>
          </a:lstStyle>
          <a:p>
            <a:pPr>
              <a:defRPr/>
            </a:pPr>
            <a:endParaRPr lang="en-US" altLang="zh-CN"/>
          </a:p>
        </p:txBody>
      </p:sp>
    </p:spTree>
    <p:extLst>
      <p:ext uri="{BB962C8B-B14F-4D97-AF65-F5344CB8AC3E}">
        <p14:creationId xmlns:p14="http://schemas.microsoft.com/office/powerpoint/2010/main" val="2526665452"/>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Rectangle 2">
            <a:extLst>
              <a:ext uri="{FF2B5EF4-FFF2-40B4-BE49-F238E27FC236}">
                <a16:creationId xmlns:a16="http://schemas.microsoft.com/office/drawing/2014/main" id="{D13E3380-B899-44C6-8947-352416146755}"/>
              </a:ext>
            </a:extLst>
          </p:cNvPr>
          <p:cNvSpPr>
            <a:spLocks noGrp="1" noChangeArrowheads="1"/>
          </p:cNvSpPr>
          <p:nvPr>
            <p:ph type="ftr" sz="quarter" idx="10"/>
          </p:nvPr>
        </p:nvSpPr>
        <p:spPr/>
        <p:txBody>
          <a:bodyPr/>
          <a:lstStyle>
            <a:lvl1pPr>
              <a:defRPr/>
            </a:lvl1pPr>
          </a:lstStyle>
          <a:p>
            <a:pPr>
              <a:defRPr/>
            </a:pPr>
            <a:endParaRPr lang="en-US" altLang="zh-CN"/>
          </a:p>
        </p:txBody>
      </p:sp>
      <p:sp>
        <p:nvSpPr>
          <p:cNvPr id="5" name="Rectangle 3">
            <a:extLst>
              <a:ext uri="{FF2B5EF4-FFF2-40B4-BE49-F238E27FC236}">
                <a16:creationId xmlns:a16="http://schemas.microsoft.com/office/drawing/2014/main" id="{B33AFC79-01DA-4810-9646-D1E1D9EC9ED4}"/>
              </a:ext>
            </a:extLst>
          </p:cNvPr>
          <p:cNvSpPr>
            <a:spLocks noGrp="1" noChangeArrowheads="1"/>
          </p:cNvSpPr>
          <p:nvPr>
            <p:ph type="sldNum" sz="quarter" idx="11"/>
          </p:nvPr>
        </p:nvSpPr>
        <p:spPr/>
        <p:txBody>
          <a:bodyPr/>
          <a:lstStyle>
            <a:lvl1pPr>
              <a:defRPr/>
            </a:lvl1pPr>
          </a:lstStyle>
          <a:p>
            <a:pPr>
              <a:defRPr/>
            </a:pPr>
            <a:fld id="{C0B8BFD3-C6E8-49BB-985F-77437FE5CD1E}" type="slidenum">
              <a:rPr lang="en-US" altLang="zh-CN"/>
              <a:pPr>
                <a:defRPr/>
              </a:pPr>
              <a:t>‹#›</a:t>
            </a:fld>
            <a:endParaRPr lang="zh-CN" altLang="en-US"/>
          </a:p>
        </p:txBody>
      </p:sp>
      <p:sp>
        <p:nvSpPr>
          <p:cNvPr id="6" name="Rectangle 9">
            <a:extLst>
              <a:ext uri="{FF2B5EF4-FFF2-40B4-BE49-F238E27FC236}">
                <a16:creationId xmlns:a16="http://schemas.microsoft.com/office/drawing/2014/main" id="{6D2326DF-EA3E-4C71-AF09-392D50C28401}"/>
              </a:ext>
            </a:extLst>
          </p:cNvPr>
          <p:cNvSpPr>
            <a:spLocks noGrp="1" noChangeArrowheads="1"/>
          </p:cNvSpPr>
          <p:nvPr>
            <p:ph type="dt" sz="half" idx="12"/>
          </p:nvPr>
        </p:nvSpPr>
        <p:spPr/>
        <p:txBody>
          <a:bodyPr/>
          <a:lstStyle>
            <a:lvl1pPr>
              <a:defRPr/>
            </a:lvl1pPr>
          </a:lstStyle>
          <a:p>
            <a:pPr>
              <a:defRPr/>
            </a:pPr>
            <a:endParaRPr lang="en-US" altLang="zh-CN"/>
          </a:p>
        </p:txBody>
      </p:sp>
    </p:spTree>
    <p:extLst>
      <p:ext uri="{BB962C8B-B14F-4D97-AF65-F5344CB8AC3E}">
        <p14:creationId xmlns:p14="http://schemas.microsoft.com/office/powerpoint/2010/main" val="2311023077"/>
      </p:ext>
    </p:extLst>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94752" y="692151"/>
            <a:ext cx="2787649" cy="5434013"/>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31801" y="692151"/>
            <a:ext cx="8159751" cy="5434013"/>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Rectangle 2">
            <a:extLst>
              <a:ext uri="{FF2B5EF4-FFF2-40B4-BE49-F238E27FC236}">
                <a16:creationId xmlns:a16="http://schemas.microsoft.com/office/drawing/2014/main" id="{D958424C-2B3E-4A51-A2A3-3D521CFCDDD7}"/>
              </a:ext>
            </a:extLst>
          </p:cNvPr>
          <p:cNvSpPr>
            <a:spLocks noGrp="1" noChangeArrowheads="1"/>
          </p:cNvSpPr>
          <p:nvPr>
            <p:ph type="ftr" sz="quarter" idx="10"/>
          </p:nvPr>
        </p:nvSpPr>
        <p:spPr>
          <a:ln/>
        </p:spPr>
        <p:txBody>
          <a:bodyPr/>
          <a:lstStyle>
            <a:lvl1pPr>
              <a:defRPr/>
            </a:lvl1pPr>
          </a:lstStyle>
          <a:p>
            <a:pPr>
              <a:defRPr/>
            </a:pPr>
            <a:endParaRPr lang="en-US" altLang="zh-CN"/>
          </a:p>
        </p:txBody>
      </p:sp>
      <p:sp>
        <p:nvSpPr>
          <p:cNvPr id="5" name="Rectangle 3">
            <a:extLst>
              <a:ext uri="{FF2B5EF4-FFF2-40B4-BE49-F238E27FC236}">
                <a16:creationId xmlns:a16="http://schemas.microsoft.com/office/drawing/2014/main" id="{A429974F-187C-4679-87E1-3DF3B257F7CC}"/>
              </a:ext>
            </a:extLst>
          </p:cNvPr>
          <p:cNvSpPr>
            <a:spLocks noGrp="1" noChangeArrowheads="1"/>
          </p:cNvSpPr>
          <p:nvPr>
            <p:ph type="sldNum" sz="quarter" idx="11"/>
          </p:nvPr>
        </p:nvSpPr>
        <p:spPr>
          <a:ln/>
        </p:spPr>
        <p:txBody>
          <a:bodyPr/>
          <a:lstStyle>
            <a:lvl1pPr>
              <a:defRPr/>
            </a:lvl1pPr>
          </a:lstStyle>
          <a:p>
            <a:pPr>
              <a:defRPr/>
            </a:pPr>
            <a:fld id="{4CF7BBE6-1203-40DF-9A60-DE0F40E16F18}" type="slidenum">
              <a:rPr lang="en-US" altLang="zh-CN"/>
              <a:pPr>
                <a:defRPr/>
              </a:pPr>
              <a:t>‹#›</a:t>
            </a:fld>
            <a:endParaRPr lang="en-US" altLang="zh-CN"/>
          </a:p>
        </p:txBody>
      </p:sp>
      <p:sp>
        <p:nvSpPr>
          <p:cNvPr id="6" name="Rectangle 9">
            <a:extLst>
              <a:ext uri="{FF2B5EF4-FFF2-40B4-BE49-F238E27FC236}">
                <a16:creationId xmlns:a16="http://schemas.microsoft.com/office/drawing/2014/main" id="{A87C3115-301D-4435-B1A1-E4E055DDAD8B}"/>
              </a:ext>
            </a:extLst>
          </p:cNvPr>
          <p:cNvSpPr>
            <a:spLocks noGrp="1" noChangeArrowheads="1"/>
          </p:cNvSpPr>
          <p:nvPr>
            <p:ph type="dt" sz="half" idx="12"/>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2128481828"/>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09600" y="274639"/>
            <a:ext cx="10972800" cy="5851525"/>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3" name="Rectangle 2">
            <a:extLst>
              <a:ext uri="{FF2B5EF4-FFF2-40B4-BE49-F238E27FC236}">
                <a16:creationId xmlns:a16="http://schemas.microsoft.com/office/drawing/2014/main" id="{A917A9B2-FAF9-4927-8AB5-B1EC00595BF0}"/>
              </a:ext>
            </a:extLst>
          </p:cNvPr>
          <p:cNvSpPr>
            <a:spLocks noGrp="1" noChangeArrowheads="1"/>
          </p:cNvSpPr>
          <p:nvPr>
            <p:ph type="ftr" sz="quarter" idx="10"/>
          </p:nvPr>
        </p:nvSpPr>
        <p:spPr>
          <a:ln/>
        </p:spPr>
        <p:txBody>
          <a:bodyPr/>
          <a:lstStyle>
            <a:lvl1pPr>
              <a:defRPr/>
            </a:lvl1pPr>
          </a:lstStyle>
          <a:p>
            <a:pPr>
              <a:defRPr/>
            </a:pPr>
            <a:endParaRPr lang="en-US" altLang="zh-CN"/>
          </a:p>
        </p:txBody>
      </p:sp>
      <p:sp>
        <p:nvSpPr>
          <p:cNvPr id="4" name="Rectangle 3">
            <a:extLst>
              <a:ext uri="{FF2B5EF4-FFF2-40B4-BE49-F238E27FC236}">
                <a16:creationId xmlns:a16="http://schemas.microsoft.com/office/drawing/2014/main" id="{42E9B03B-96B2-4B6E-9174-78266E792D8D}"/>
              </a:ext>
            </a:extLst>
          </p:cNvPr>
          <p:cNvSpPr>
            <a:spLocks noGrp="1" noChangeArrowheads="1"/>
          </p:cNvSpPr>
          <p:nvPr>
            <p:ph type="sldNum" sz="quarter" idx="11"/>
          </p:nvPr>
        </p:nvSpPr>
        <p:spPr>
          <a:ln/>
        </p:spPr>
        <p:txBody>
          <a:bodyPr/>
          <a:lstStyle>
            <a:lvl1pPr>
              <a:defRPr/>
            </a:lvl1pPr>
          </a:lstStyle>
          <a:p>
            <a:pPr>
              <a:defRPr/>
            </a:pPr>
            <a:fld id="{6B78587D-FB55-4C1B-B7DD-4554A9D856ED}" type="slidenum">
              <a:rPr lang="en-US" altLang="zh-CN"/>
              <a:pPr>
                <a:defRPr/>
              </a:pPr>
              <a:t>‹#›</a:t>
            </a:fld>
            <a:endParaRPr lang="en-US" altLang="zh-CN"/>
          </a:p>
        </p:txBody>
      </p:sp>
      <p:sp>
        <p:nvSpPr>
          <p:cNvPr id="5" name="Rectangle 9">
            <a:extLst>
              <a:ext uri="{FF2B5EF4-FFF2-40B4-BE49-F238E27FC236}">
                <a16:creationId xmlns:a16="http://schemas.microsoft.com/office/drawing/2014/main" id="{F6348C48-CA12-46F1-9D2F-00786726FD0E}"/>
              </a:ext>
            </a:extLst>
          </p:cNvPr>
          <p:cNvSpPr>
            <a:spLocks noGrp="1" noChangeArrowheads="1"/>
          </p:cNvSpPr>
          <p:nvPr>
            <p:ph type="dt" sz="half" idx="12"/>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1624629614"/>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objAndTwoObj" preserve="1">
  <p:cSld name="标题，一项大型内容和两项小型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p>
            <a:r>
              <a:rPr lang="zh-CN" altLang="en-US"/>
              <a:t>单击此处编辑母版标题样式</a:t>
            </a:r>
          </a:p>
        </p:txBody>
      </p:sp>
      <p:sp>
        <p:nvSpPr>
          <p:cNvPr id="3" name="内容占位符 2"/>
          <p:cNvSpPr>
            <a:spLocks noGrp="1"/>
          </p:cNvSpPr>
          <p:nvPr>
            <p:ph sz="half" idx="1"/>
          </p:nvPr>
        </p:nvSpPr>
        <p:spPr>
          <a:xfrm>
            <a:off x="609600" y="1600201"/>
            <a:ext cx="5384800" cy="4525963"/>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quarter" idx="2"/>
          </p:nvPr>
        </p:nvSpPr>
        <p:spPr>
          <a:xfrm>
            <a:off x="6197600" y="1600200"/>
            <a:ext cx="5384800" cy="21859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内容占位符 4"/>
          <p:cNvSpPr>
            <a:spLocks noGrp="1"/>
          </p:cNvSpPr>
          <p:nvPr>
            <p:ph sz="quarter" idx="3"/>
          </p:nvPr>
        </p:nvSpPr>
        <p:spPr>
          <a:xfrm>
            <a:off x="6197600" y="3938589"/>
            <a:ext cx="5384800" cy="2187575"/>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Rectangle 2">
            <a:extLst>
              <a:ext uri="{FF2B5EF4-FFF2-40B4-BE49-F238E27FC236}">
                <a16:creationId xmlns:a16="http://schemas.microsoft.com/office/drawing/2014/main" id="{6F838E0E-BEE3-47BE-8450-775550711750}"/>
              </a:ext>
            </a:extLst>
          </p:cNvPr>
          <p:cNvSpPr>
            <a:spLocks noGrp="1" noChangeArrowheads="1"/>
          </p:cNvSpPr>
          <p:nvPr>
            <p:ph type="ftr" sz="quarter" idx="10"/>
          </p:nvPr>
        </p:nvSpPr>
        <p:spPr>
          <a:ln/>
        </p:spPr>
        <p:txBody>
          <a:bodyPr/>
          <a:lstStyle>
            <a:lvl1pPr>
              <a:defRPr/>
            </a:lvl1pPr>
          </a:lstStyle>
          <a:p>
            <a:pPr>
              <a:defRPr/>
            </a:pPr>
            <a:endParaRPr lang="en-US" altLang="zh-CN"/>
          </a:p>
        </p:txBody>
      </p:sp>
      <p:sp>
        <p:nvSpPr>
          <p:cNvPr id="7" name="Rectangle 3">
            <a:extLst>
              <a:ext uri="{FF2B5EF4-FFF2-40B4-BE49-F238E27FC236}">
                <a16:creationId xmlns:a16="http://schemas.microsoft.com/office/drawing/2014/main" id="{61120CF0-9522-4B8A-950C-B25DF31F4067}"/>
              </a:ext>
            </a:extLst>
          </p:cNvPr>
          <p:cNvSpPr>
            <a:spLocks noGrp="1" noChangeArrowheads="1"/>
          </p:cNvSpPr>
          <p:nvPr>
            <p:ph type="sldNum" sz="quarter" idx="11"/>
          </p:nvPr>
        </p:nvSpPr>
        <p:spPr>
          <a:ln/>
        </p:spPr>
        <p:txBody>
          <a:bodyPr/>
          <a:lstStyle>
            <a:lvl1pPr>
              <a:defRPr/>
            </a:lvl1pPr>
          </a:lstStyle>
          <a:p>
            <a:pPr>
              <a:defRPr/>
            </a:pPr>
            <a:fld id="{6B40A35F-2BB2-43A2-80E9-B2E1225483BE}" type="slidenum">
              <a:rPr lang="en-US" altLang="zh-CN"/>
              <a:pPr>
                <a:defRPr/>
              </a:pPr>
              <a:t>‹#›</a:t>
            </a:fld>
            <a:endParaRPr lang="en-US" altLang="zh-CN"/>
          </a:p>
        </p:txBody>
      </p:sp>
      <p:sp>
        <p:nvSpPr>
          <p:cNvPr id="8" name="Rectangle 9">
            <a:extLst>
              <a:ext uri="{FF2B5EF4-FFF2-40B4-BE49-F238E27FC236}">
                <a16:creationId xmlns:a16="http://schemas.microsoft.com/office/drawing/2014/main" id="{CEA45AAA-B0E1-43F7-ADC8-6333FAF361EB}"/>
              </a:ext>
            </a:extLst>
          </p:cNvPr>
          <p:cNvSpPr>
            <a:spLocks noGrp="1" noChangeArrowheads="1"/>
          </p:cNvSpPr>
          <p:nvPr>
            <p:ph type="dt" sz="half" idx="12"/>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820587262"/>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emf"/><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6" Type="http://schemas.openxmlformats.org/officeDocument/2006/relationships/image" Target="../media/image4.png"/><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image" Target="../media/image2.png"/><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pic>
        <p:nvPicPr>
          <p:cNvPr id="1026" name="图片 5">
            <a:extLst>
              <a:ext uri="{FF2B5EF4-FFF2-40B4-BE49-F238E27FC236}">
                <a16:creationId xmlns:a16="http://schemas.microsoft.com/office/drawing/2014/main" id="{BD487C51-BDAC-46C7-8B34-51CC62ADCAE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763"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10" descr="图片1">
            <a:extLst>
              <a:ext uri="{FF2B5EF4-FFF2-40B4-BE49-F238E27FC236}">
                <a16:creationId xmlns:a16="http://schemas.microsoft.com/office/drawing/2014/main" id="{46B89F66-5BF8-4949-9AA9-E61F1C8C69DF}"/>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1182350" y="188913"/>
            <a:ext cx="746125"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841837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itchFamily="34" charset="0"/>
          <a:ea typeface="宋体" pitchFamily="2" charset="-122"/>
        </a:defRPr>
      </a:lvl2pPr>
      <a:lvl3pPr algn="ctr" rtl="0" eaLnBrk="1" fontAlgn="base" hangingPunct="1">
        <a:spcBef>
          <a:spcPct val="0"/>
        </a:spcBef>
        <a:spcAft>
          <a:spcPct val="0"/>
        </a:spcAft>
        <a:defRPr sz="4400">
          <a:solidFill>
            <a:schemeClr val="tx2"/>
          </a:solidFill>
          <a:latin typeface="Arial" pitchFamily="34" charset="0"/>
          <a:ea typeface="宋体" pitchFamily="2" charset="-122"/>
        </a:defRPr>
      </a:lvl3pPr>
      <a:lvl4pPr algn="ctr" rtl="0" eaLnBrk="1" fontAlgn="base" hangingPunct="1">
        <a:spcBef>
          <a:spcPct val="0"/>
        </a:spcBef>
        <a:spcAft>
          <a:spcPct val="0"/>
        </a:spcAft>
        <a:defRPr sz="4400">
          <a:solidFill>
            <a:schemeClr val="tx2"/>
          </a:solidFill>
          <a:latin typeface="Arial" pitchFamily="34" charset="0"/>
          <a:ea typeface="宋体" pitchFamily="2" charset="-122"/>
        </a:defRPr>
      </a:lvl4pPr>
      <a:lvl5pPr algn="ctr" rtl="0" eaLnBrk="1" fontAlgn="base" hangingPunct="1">
        <a:spcBef>
          <a:spcPct val="0"/>
        </a:spcBef>
        <a:spcAft>
          <a:spcPct val="0"/>
        </a:spcAft>
        <a:defRPr sz="4400">
          <a:solidFill>
            <a:schemeClr val="tx2"/>
          </a:solidFill>
          <a:latin typeface="Arial" pitchFamily="34" charset="0"/>
          <a:ea typeface="宋体" pitchFamily="2" charset="-122"/>
        </a:defRPr>
      </a:lvl5pPr>
      <a:lvl6pPr marL="457200" algn="ctr" rtl="0" eaLnBrk="1" fontAlgn="base" hangingPunct="1">
        <a:spcBef>
          <a:spcPct val="0"/>
        </a:spcBef>
        <a:spcAft>
          <a:spcPct val="0"/>
        </a:spcAft>
        <a:defRPr sz="4400">
          <a:solidFill>
            <a:schemeClr val="tx2"/>
          </a:solidFill>
          <a:latin typeface="Arial" pitchFamily="34" charset="0"/>
          <a:ea typeface="宋体" pitchFamily="2" charset="-122"/>
        </a:defRPr>
      </a:lvl6pPr>
      <a:lvl7pPr marL="914400" algn="ctr" rtl="0" eaLnBrk="1" fontAlgn="base" hangingPunct="1">
        <a:spcBef>
          <a:spcPct val="0"/>
        </a:spcBef>
        <a:spcAft>
          <a:spcPct val="0"/>
        </a:spcAft>
        <a:defRPr sz="4400">
          <a:solidFill>
            <a:schemeClr val="tx2"/>
          </a:solidFill>
          <a:latin typeface="Arial" pitchFamily="34" charset="0"/>
          <a:ea typeface="宋体" pitchFamily="2" charset="-122"/>
        </a:defRPr>
      </a:lvl7pPr>
      <a:lvl8pPr marL="1371600" algn="ctr" rtl="0" eaLnBrk="1" fontAlgn="base" hangingPunct="1">
        <a:spcBef>
          <a:spcPct val="0"/>
        </a:spcBef>
        <a:spcAft>
          <a:spcPct val="0"/>
        </a:spcAft>
        <a:defRPr sz="4400">
          <a:solidFill>
            <a:schemeClr val="tx2"/>
          </a:solidFill>
          <a:latin typeface="Arial" pitchFamily="34" charset="0"/>
          <a:ea typeface="宋体" pitchFamily="2" charset="-122"/>
        </a:defRPr>
      </a:lvl8pPr>
      <a:lvl9pPr marL="1828800" algn="ctr" rtl="0" eaLnBrk="1" fontAlgn="base" hangingPunct="1">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标题占位符 1">
            <a:extLst>
              <a:ext uri="{FF2B5EF4-FFF2-40B4-BE49-F238E27FC236}">
                <a16:creationId xmlns:a16="http://schemas.microsoft.com/office/drawing/2014/main" id="{82922625-B492-4E1B-AF04-718E0CAD18EC}"/>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051" name="文本占位符 2">
            <a:extLst>
              <a:ext uri="{FF2B5EF4-FFF2-40B4-BE49-F238E27FC236}">
                <a16:creationId xmlns:a16="http://schemas.microsoft.com/office/drawing/2014/main" id="{EF32242C-AF63-44B6-8E96-6A0F88537A28}"/>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80A59F92-8D93-4C89-B048-9E28D70DE12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a:defRPr/>
            </a:pPr>
            <a:fld id="{AF0D40B8-C52B-4BFF-8D0D-3F7FA3B09098}" type="datetimeFigureOut">
              <a:rPr lang="zh-CN" altLang="en-US"/>
              <a:pPr>
                <a:defRPr/>
              </a:pPr>
              <a:t>2019/3/16</a:t>
            </a:fld>
            <a:endParaRPr lang="zh-CN" altLang="en-US"/>
          </a:p>
        </p:txBody>
      </p:sp>
      <p:sp>
        <p:nvSpPr>
          <p:cNvPr id="5" name="页脚占位符 4">
            <a:extLst>
              <a:ext uri="{FF2B5EF4-FFF2-40B4-BE49-F238E27FC236}">
                <a16:creationId xmlns:a16="http://schemas.microsoft.com/office/drawing/2014/main" id="{7E1B4479-8FB1-4BD7-A8AB-8A58D6BFD51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a:defRPr/>
            </a:pPr>
            <a:endParaRPr lang="zh-CN" altLang="en-US"/>
          </a:p>
        </p:txBody>
      </p:sp>
      <p:sp>
        <p:nvSpPr>
          <p:cNvPr id="6" name="灯片编号占位符 5">
            <a:extLst>
              <a:ext uri="{FF2B5EF4-FFF2-40B4-BE49-F238E27FC236}">
                <a16:creationId xmlns:a16="http://schemas.microsoft.com/office/drawing/2014/main" id="{1BE72D66-1717-4BCD-B065-20552AF1788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hangingPunct="1">
              <a:defRPr sz="1200">
                <a:solidFill>
                  <a:schemeClr val="tx1">
                    <a:tint val="75000"/>
                  </a:schemeClr>
                </a:solidFill>
                <a:latin typeface="Arial" charset="0"/>
              </a:defRPr>
            </a:lvl1pPr>
          </a:lstStyle>
          <a:p>
            <a:pPr>
              <a:defRPr/>
            </a:pPr>
            <a:fld id="{F2B81B7E-9DE3-4AED-B9CB-12725BDE07EF}" type="slidenum">
              <a:rPr lang="zh-CN" altLang="en-US"/>
              <a:pPr>
                <a:defRPr/>
              </a:pPr>
              <a:t>‹#›</a:t>
            </a:fld>
            <a:endParaRPr lang="zh-CN" altLang="en-US"/>
          </a:p>
        </p:txBody>
      </p:sp>
      <p:pic>
        <p:nvPicPr>
          <p:cNvPr id="2055" name="图片 7">
            <a:extLst>
              <a:ext uri="{FF2B5EF4-FFF2-40B4-BE49-F238E27FC236}">
                <a16:creationId xmlns:a16="http://schemas.microsoft.com/office/drawing/2014/main" id="{FA8A0C6A-A0B7-4389-95FD-1F237B33FB9D}"/>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58738"/>
            <a:ext cx="12192000" cy="691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2240719"/>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ransition/>
  <p:txStyles>
    <p:titleStyle>
      <a:lvl1pPr algn="l" rtl="0" eaLnBrk="1" fontAlgn="base" hangingPunct="1">
        <a:lnSpc>
          <a:spcPct val="90000"/>
        </a:lnSpc>
        <a:spcBef>
          <a:spcPct val="0"/>
        </a:spcBef>
        <a:spcAft>
          <a:spcPct val="0"/>
        </a:spcAft>
        <a:defRPr sz="4400" kern="1200">
          <a:solidFill>
            <a:schemeClr val="tx1"/>
          </a:solidFill>
          <a:latin typeface="+mj-lt"/>
          <a:ea typeface="+mj-ea"/>
          <a:cs typeface="+mj-cs"/>
        </a:defRPr>
      </a:lvl1pPr>
      <a:lvl2pPr algn="l" rtl="0" eaLnBrk="1" fontAlgn="base" hangingPunct="1">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2pPr>
      <a:lvl3pPr algn="l" rtl="0" eaLnBrk="1" fontAlgn="base" hangingPunct="1">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3pPr>
      <a:lvl4pPr algn="l" rtl="0" eaLnBrk="1" fontAlgn="base" hangingPunct="1">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4pPr>
      <a:lvl5pPr algn="l" rtl="0" eaLnBrk="1" fontAlgn="base" hangingPunct="1">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5pPr>
      <a:lvl6pPr marL="457200" algn="l" rtl="0" eaLnBrk="1" fontAlgn="base" hangingPunct="1">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6pPr>
      <a:lvl7pPr marL="914400" algn="l" rtl="0" eaLnBrk="1" fontAlgn="base" hangingPunct="1">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7pPr>
      <a:lvl8pPr marL="1371600" algn="l" rtl="0" eaLnBrk="1" fontAlgn="base" hangingPunct="1">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8pPr>
      <a:lvl9pPr marL="1828800" algn="l" rtl="0" eaLnBrk="1" fontAlgn="base" hangingPunct="1">
        <a:lnSpc>
          <a:spcPct val="90000"/>
        </a:lnSpc>
        <a:spcBef>
          <a:spcPct val="0"/>
        </a:spcBef>
        <a:spcAft>
          <a:spcPct val="0"/>
        </a:spcAft>
        <a:defRPr sz="4400">
          <a:solidFill>
            <a:schemeClr val="tx1"/>
          </a:solidFill>
          <a:latin typeface="等线 Light" panose="02010600030101010101" pitchFamily="2" charset="-122"/>
          <a:ea typeface="等线 Light" panose="02010600030101010101" pitchFamily="2" charset="-122"/>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04A4127F-535E-40B0-8056-05A4B0CA0793}"/>
              </a:ext>
            </a:extLst>
          </p:cNvPr>
          <p:cNvSpPr>
            <a:spLocks noGrp="1" noChangeArrowheads="1"/>
          </p:cNvSpPr>
          <p:nvPr>
            <p:ph type="ftr" sz="quarter" idx="3"/>
          </p:nvPr>
        </p:nvSpPr>
        <p:spPr bwMode="auto">
          <a:xfrm>
            <a:off x="4165600" y="6245225"/>
            <a:ext cx="3860800" cy="4762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buFont typeface="Arial" pitchFamily="34" charset="0"/>
              <a:buNone/>
              <a:defRPr sz="1400">
                <a:latin typeface="Arial" pitchFamily="34" charset="0"/>
              </a:defRPr>
            </a:lvl1pPr>
          </a:lstStyle>
          <a:p>
            <a:pPr>
              <a:defRPr/>
            </a:pPr>
            <a:endParaRPr lang="en-US" altLang="zh-CN"/>
          </a:p>
        </p:txBody>
      </p:sp>
      <p:sp>
        <p:nvSpPr>
          <p:cNvPr id="2051" name="Rectangle 3">
            <a:extLst>
              <a:ext uri="{FF2B5EF4-FFF2-40B4-BE49-F238E27FC236}">
                <a16:creationId xmlns:a16="http://schemas.microsoft.com/office/drawing/2014/main" id="{2C5E553C-7124-4099-AEC5-C3381C22330F}"/>
              </a:ext>
            </a:extLst>
          </p:cNvPr>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1" hangingPunct="1">
              <a:buFont typeface="Arial" pitchFamily="34" charset="0"/>
              <a:buNone/>
              <a:defRPr sz="1400">
                <a:latin typeface="Arial" pitchFamily="34" charset="0"/>
              </a:defRPr>
            </a:lvl1pPr>
          </a:lstStyle>
          <a:p>
            <a:pPr>
              <a:defRPr/>
            </a:pPr>
            <a:fld id="{DDE47B5B-30A6-48BC-B595-295D86710DFA}" type="slidenum">
              <a:rPr lang="en-US" altLang="zh-CN"/>
              <a:pPr>
                <a:defRPr/>
              </a:pPr>
              <a:t>‹#›</a:t>
            </a:fld>
            <a:endParaRPr lang="en-US" altLang="zh-CN"/>
          </a:p>
        </p:txBody>
      </p:sp>
      <p:sp>
        <p:nvSpPr>
          <p:cNvPr id="3076" name="Freeform 7">
            <a:extLst>
              <a:ext uri="{FF2B5EF4-FFF2-40B4-BE49-F238E27FC236}">
                <a16:creationId xmlns:a16="http://schemas.microsoft.com/office/drawing/2014/main" id="{97BB0C1E-2578-4C58-B9AE-886FD79CABE8}"/>
              </a:ext>
            </a:extLst>
          </p:cNvPr>
          <p:cNvSpPr>
            <a:spLocks/>
          </p:cNvSpPr>
          <p:nvPr/>
        </p:nvSpPr>
        <p:spPr bwMode="auto">
          <a:xfrm>
            <a:off x="-12700" y="-11113"/>
            <a:ext cx="12204700" cy="6869113"/>
          </a:xfrm>
          <a:custGeom>
            <a:avLst/>
            <a:gdLst>
              <a:gd name="T0" fmla="*/ 2147483646 w 5768"/>
              <a:gd name="T1" fmla="*/ 2147483646 h 4329"/>
              <a:gd name="T2" fmla="*/ 2147483646 w 5768"/>
              <a:gd name="T3" fmla="*/ 2147483646 h 4329"/>
              <a:gd name="T4" fmla="*/ 2147483646 w 5768"/>
              <a:gd name="T5" fmla="*/ 2147483646 h 4329"/>
              <a:gd name="T6" fmla="*/ 2147483646 w 5768"/>
              <a:gd name="T7" fmla="*/ 2147483646 h 4329"/>
              <a:gd name="T8" fmla="*/ 0 w 5768"/>
              <a:gd name="T9" fmla="*/ 0 h 4329"/>
              <a:gd name="T10" fmla="*/ 2147483646 w 5768"/>
              <a:gd name="T11" fmla="*/ 2147483646 h 4329"/>
              <a:gd name="T12" fmla="*/ 2147483646 w 5768"/>
              <a:gd name="T13" fmla="*/ 2147483646 h 4329"/>
              <a:gd name="T14" fmla="*/ 0 60000 65536"/>
              <a:gd name="T15" fmla="*/ 0 60000 65536"/>
              <a:gd name="T16" fmla="*/ 0 60000 65536"/>
              <a:gd name="T17" fmla="*/ 0 60000 65536"/>
              <a:gd name="T18" fmla="*/ 0 60000 65536"/>
              <a:gd name="T19" fmla="*/ 0 60000 65536"/>
              <a:gd name="T20" fmla="*/ 0 60000 65536"/>
              <a:gd name="T21" fmla="*/ 0 w 5768"/>
              <a:gd name="T22" fmla="*/ 0 h 4329"/>
              <a:gd name="T23" fmla="*/ 5768 w 5768"/>
              <a:gd name="T24" fmla="*/ 4329 h 43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768" h="4329">
                <a:moveTo>
                  <a:pt x="5766" y="605"/>
                </a:moveTo>
                <a:cubicBezTo>
                  <a:pt x="5767" y="2464"/>
                  <a:pt x="5768" y="4325"/>
                  <a:pt x="5768" y="4325"/>
                </a:cubicBezTo>
                <a:lnTo>
                  <a:pt x="1082" y="4329"/>
                </a:lnTo>
                <a:cubicBezTo>
                  <a:pt x="318" y="3809"/>
                  <a:pt x="9" y="3349"/>
                  <a:pt x="13" y="3351"/>
                </a:cubicBezTo>
                <a:lnTo>
                  <a:pt x="0" y="0"/>
                </a:lnTo>
                <a:lnTo>
                  <a:pt x="2428" y="7"/>
                </a:lnTo>
                <a:cubicBezTo>
                  <a:pt x="2428" y="12"/>
                  <a:pt x="3096" y="401"/>
                  <a:pt x="5766" y="605"/>
                </a:cubicBezTo>
                <a:close/>
              </a:path>
            </a:pathLst>
          </a:custGeom>
          <a:solidFill>
            <a:srgbClr val="FFFF99">
              <a:alpha val="5098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53" name="Freeform 36">
            <a:extLst>
              <a:ext uri="{FF2B5EF4-FFF2-40B4-BE49-F238E27FC236}">
                <a16:creationId xmlns:a16="http://schemas.microsoft.com/office/drawing/2014/main" id="{FD7DD6BA-C432-4C94-AA30-2AE7C8D6577D}"/>
              </a:ext>
            </a:extLst>
          </p:cNvPr>
          <p:cNvSpPr>
            <a:spLocks/>
          </p:cNvSpPr>
          <p:nvPr/>
        </p:nvSpPr>
        <p:spPr bwMode="auto">
          <a:xfrm>
            <a:off x="5384800" y="0"/>
            <a:ext cx="6807200" cy="739775"/>
          </a:xfrm>
          <a:custGeom>
            <a:avLst/>
            <a:gdLst>
              <a:gd name="T0" fmla="*/ 2147483646 w 3130"/>
              <a:gd name="T1" fmla="*/ 2147483646 h 453"/>
              <a:gd name="T2" fmla="*/ 2147483646 w 3130"/>
              <a:gd name="T3" fmla="*/ 0 h 453"/>
              <a:gd name="T4" fmla="*/ 0 w 3130"/>
              <a:gd name="T5" fmla="*/ 0 h 453"/>
              <a:gd name="T6" fmla="*/ 2147483646 w 3130"/>
              <a:gd name="T7" fmla="*/ 2147483646 h 453"/>
              <a:gd name="T8" fmla="*/ 0 60000 65536"/>
              <a:gd name="T9" fmla="*/ 0 60000 65536"/>
              <a:gd name="T10" fmla="*/ 0 60000 65536"/>
              <a:gd name="T11" fmla="*/ 0 60000 65536"/>
              <a:gd name="T12" fmla="*/ 0 w 3130"/>
              <a:gd name="T13" fmla="*/ 0 h 453"/>
              <a:gd name="T14" fmla="*/ 3130 w 3130"/>
              <a:gd name="T15" fmla="*/ 453 h 453"/>
            </a:gdLst>
            <a:ahLst/>
            <a:cxnLst>
              <a:cxn ang="T8">
                <a:pos x="T0" y="T1"/>
              </a:cxn>
              <a:cxn ang="T9">
                <a:pos x="T2" y="T3"/>
              </a:cxn>
              <a:cxn ang="T10">
                <a:pos x="T4" y="T5"/>
              </a:cxn>
              <a:cxn ang="T11">
                <a:pos x="T6" y="T7"/>
              </a:cxn>
            </a:cxnLst>
            <a:rect l="T12" t="T13" r="T14" b="T15"/>
            <a:pathLst>
              <a:path w="3130" h="453">
                <a:moveTo>
                  <a:pt x="3130" y="453"/>
                </a:moveTo>
                <a:cubicBezTo>
                  <a:pt x="3130" y="226"/>
                  <a:pt x="3130" y="0"/>
                  <a:pt x="3130" y="0"/>
                </a:cubicBezTo>
                <a:lnTo>
                  <a:pt x="0" y="0"/>
                </a:lnTo>
                <a:cubicBezTo>
                  <a:pt x="0" y="0"/>
                  <a:pt x="1298" y="389"/>
                  <a:pt x="3130" y="453"/>
                </a:cubicBezTo>
                <a:close/>
              </a:path>
            </a:pathLst>
          </a:cu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54" name="Freeform 9">
            <a:extLst>
              <a:ext uri="{FF2B5EF4-FFF2-40B4-BE49-F238E27FC236}">
                <a16:creationId xmlns:a16="http://schemas.microsoft.com/office/drawing/2014/main" id="{3E534A7E-886B-4AFE-B9E2-A7072BDBDE48}"/>
              </a:ext>
            </a:extLst>
          </p:cNvPr>
          <p:cNvSpPr>
            <a:spLocks/>
          </p:cNvSpPr>
          <p:nvPr/>
        </p:nvSpPr>
        <p:spPr bwMode="auto">
          <a:xfrm>
            <a:off x="-1588" y="5500688"/>
            <a:ext cx="1917701" cy="1358900"/>
          </a:xfrm>
          <a:custGeom>
            <a:avLst/>
            <a:gdLst>
              <a:gd name="T0" fmla="*/ 0 w 1089"/>
              <a:gd name="T1" fmla="*/ 0 h 1100"/>
              <a:gd name="T2" fmla="*/ 0 w 1089"/>
              <a:gd name="T3" fmla="*/ 2147483646 h 1100"/>
              <a:gd name="T4" fmla="*/ 2147483646 w 1089"/>
              <a:gd name="T5" fmla="*/ 2147483646 h 1100"/>
              <a:gd name="T6" fmla="*/ 0 w 1089"/>
              <a:gd name="T7" fmla="*/ 0 h 1100"/>
              <a:gd name="T8" fmla="*/ 0 60000 65536"/>
              <a:gd name="T9" fmla="*/ 0 60000 65536"/>
              <a:gd name="T10" fmla="*/ 0 60000 65536"/>
              <a:gd name="T11" fmla="*/ 0 60000 65536"/>
              <a:gd name="T12" fmla="*/ 0 w 1089"/>
              <a:gd name="T13" fmla="*/ 0 h 1100"/>
              <a:gd name="T14" fmla="*/ 1089 w 1089"/>
              <a:gd name="T15" fmla="*/ 1100 h 1100"/>
            </a:gdLst>
            <a:ahLst/>
            <a:cxnLst>
              <a:cxn ang="T8">
                <a:pos x="T0" y="T1"/>
              </a:cxn>
              <a:cxn ang="T9">
                <a:pos x="T2" y="T3"/>
              </a:cxn>
              <a:cxn ang="T10">
                <a:pos x="T4" y="T5"/>
              </a:cxn>
              <a:cxn ang="T11">
                <a:pos x="T6" y="T7"/>
              </a:cxn>
            </a:cxnLst>
            <a:rect l="T12" t="T13" r="T14" b="T15"/>
            <a:pathLst>
              <a:path w="1089" h="1100">
                <a:moveTo>
                  <a:pt x="0" y="0"/>
                </a:moveTo>
                <a:cubicBezTo>
                  <a:pt x="0" y="550"/>
                  <a:pt x="0" y="1100"/>
                  <a:pt x="0" y="1100"/>
                </a:cubicBezTo>
                <a:lnTo>
                  <a:pt x="1089" y="1100"/>
                </a:lnTo>
                <a:cubicBezTo>
                  <a:pt x="1089" y="1100"/>
                  <a:pt x="596" y="865"/>
                  <a:pt x="0" y="0"/>
                </a:cubicBez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 name="Rectangle 7">
            <a:extLst>
              <a:ext uri="{FF2B5EF4-FFF2-40B4-BE49-F238E27FC236}">
                <a16:creationId xmlns:a16="http://schemas.microsoft.com/office/drawing/2014/main" id="{94C41FF9-60B8-41EB-82FC-05847F5E789B}"/>
              </a:ext>
            </a:extLst>
          </p:cNvPr>
          <p:cNvSpPr>
            <a:spLocks noGrp="1" noChangeArrowheads="1"/>
          </p:cNvSpPr>
          <p:nvPr>
            <p:ph type="title"/>
          </p:nvPr>
        </p:nvSpPr>
        <p:spPr bwMode="auto">
          <a:xfrm>
            <a:off x="431800" y="692150"/>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a:t>单击此处编辑母版标题样式</a:t>
            </a:r>
          </a:p>
        </p:txBody>
      </p:sp>
      <p:sp>
        <p:nvSpPr>
          <p:cNvPr id="3080" name="Rectangle 8">
            <a:extLst>
              <a:ext uri="{FF2B5EF4-FFF2-40B4-BE49-F238E27FC236}">
                <a16:creationId xmlns:a16="http://schemas.microsoft.com/office/drawing/2014/main" id="{92C18290-D17F-45CA-8FE0-D5DEF11A9A4E}"/>
              </a:ext>
            </a:extLst>
          </p:cNvPr>
          <p:cNvSpPr>
            <a:spLocks noGrp="1" noChangeArrowheads="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a:t>单击此处编辑母版文本样式</a:t>
            </a:r>
          </a:p>
          <a:p>
            <a:pPr lvl="1"/>
            <a:r>
              <a:rPr lang="zh-CN" altLang="zh-CN"/>
              <a:t>第二级</a:t>
            </a:r>
          </a:p>
          <a:p>
            <a:pPr lvl="2"/>
            <a:r>
              <a:rPr lang="zh-CN" altLang="zh-CN"/>
              <a:t>第三级</a:t>
            </a:r>
          </a:p>
          <a:p>
            <a:pPr lvl="3"/>
            <a:r>
              <a:rPr lang="zh-CN" altLang="zh-CN"/>
              <a:t>第四级</a:t>
            </a:r>
          </a:p>
          <a:p>
            <a:pPr lvl="4"/>
            <a:r>
              <a:rPr lang="zh-CN" altLang="zh-CN"/>
              <a:t>第五级</a:t>
            </a:r>
          </a:p>
        </p:txBody>
      </p:sp>
      <p:sp>
        <p:nvSpPr>
          <p:cNvPr id="2057" name="Rectangle 9">
            <a:extLst>
              <a:ext uri="{FF2B5EF4-FFF2-40B4-BE49-F238E27FC236}">
                <a16:creationId xmlns:a16="http://schemas.microsoft.com/office/drawing/2014/main" id="{B3E309E4-A9B7-4F48-B4A7-90EF7D589A3C}"/>
              </a:ext>
            </a:extLst>
          </p:cNvPr>
          <p:cNvSpPr>
            <a:spLocks noGrp="1" noChangeArrowheads="1"/>
          </p:cNvSpPr>
          <p:nvPr>
            <p:ph type="dt" sz="half" idx="2"/>
          </p:nvPr>
        </p:nvSpPr>
        <p:spPr bwMode="auto">
          <a:xfrm>
            <a:off x="609600" y="6245225"/>
            <a:ext cx="2844800" cy="4762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buFont typeface="Arial" pitchFamily="34" charset="0"/>
              <a:buNone/>
              <a:defRPr sz="1400">
                <a:latin typeface="Arial" pitchFamily="34" charset="0"/>
              </a:defRPr>
            </a:lvl1pPr>
          </a:lstStyle>
          <a:p>
            <a:pPr>
              <a:defRPr/>
            </a:pPr>
            <a:endParaRPr lang="en-US" altLang="zh-CN"/>
          </a:p>
        </p:txBody>
      </p:sp>
      <p:pic>
        <p:nvPicPr>
          <p:cNvPr id="3082" name="Picture 10" descr="图片1">
            <a:extLst>
              <a:ext uri="{FF2B5EF4-FFF2-40B4-BE49-F238E27FC236}">
                <a16:creationId xmlns:a16="http://schemas.microsoft.com/office/drawing/2014/main" id="{8ACA933F-5DA9-440B-981F-4E5DE882C4A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0" y="87313"/>
            <a:ext cx="1200150" cy="893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3" name="Picture 11" descr="slzx">
            <a:extLst>
              <a:ext uri="{FF2B5EF4-FFF2-40B4-BE49-F238E27FC236}">
                <a16:creationId xmlns:a16="http://schemas.microsoft.com/office/drawing/2014/main" id="{6BBB09DE-CB5C-4EC1-8153-ED027CDB1E10}"/>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295400" y="130175"/>
            <a:ext cx="2687638"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69468370"/>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Ls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53"/>
                                        </p:tgtEl>
                                        <p:attrNameLst>
                                          <p:attrName>style.visibility</p:attrName>
                                        </p:attrNameLst>
                                      </p:cBhvr>
                                      <p:to>
                                        <p:strVal val="visible"/>
                                      </p:to>
                                    </p:set>
                                    <p:animEffect transition="in" filter="fade">
                                      <p:cBhvr>
                                        <p:cTn id="7" dur="1000"/>
                                        <p:tgtEl>
                                          <p:spTgt spid="2053"/>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2054"/>
                                        </p:tgtEl>
                                        <p:attrNameLst>
                                          <p:attrName>style.visibility</p:attrName>
                                        </p:attrNameLst>
                                      </p:cBhvr>
                                      <p:to>
                                        <p:strVal val="visible"/>
                                      </p:to>
                                    </p:set>
                                    <p:animEffect transition="in" filter="fade">
                                      <p:cBhvr>
                                        <p:cTn id="10" dur="10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3" grpId="0" animBg="1"/>
      <p:bldP spid="2054" grpId="0" animBg="1"/>
    </p:bldLst>
  </p:timing>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itchFamily="34" charset="0"/>
          <a:ea typeface="宋体" pitchFamily="2" charset="-122"/>
        </a:defRPr>
      </a:lvl2pPr>
      <a:lvl3pPr algn="ctr" rtl="0" eaLnBrk="1" fontAlgn="base" hangingPunct="1">
        <a:spcBef>
          <a:spcPct val="0"/>
        </a:spcBef>
        <a:spcAft>
          <a:spcPct val="0"/>
        </a:spcAft>
        <a:defRPr sz="4400">
          <a:solidFill>
            <a:schemeClr val="tx2"/>
          </a:solidFill>
          <a:latin typeface="Arial" pitchFamily="34" charset="0"/>
          <a:ea typeface="宋体" pitchFamily="2" charset="-122"/>
        </a:defRPr>
      </a:lvl3pPr>
      <a:lvl4pPr algn="ctr" rtl="0" eaLnBrk="1" fontAlgn="base" hangingPunct="1">
        <a:spcBef>
          <a:spcPct val="0"/>
        </a:spcBef>
        <a:spcAft>
          <a:spcPct val="0"/>
        </a:spcAft>
        <a:defRPr sz="4400">
          <a:solidFill>
            <a:schemeClr val="tx2"/>
          </a:solidFill>
          <a:latin typeface="Arial" pitchFamily="34" charset="0"/>
          <a:ea typeface="宋体" pitchFamily="2" charset="-122"/>
        </a:defRPr>
      </a:lvl4pPr>
      <a:lvl5pPr algn="ctr" rtl="0" eaLnBrk="1" fontAlgn="base" hangingPunct="1">
        <a:spcBef>
          <a:spcPct val="0"/>
        </a:spcBef>
        <a:spcAft>
          <a:spcPct val="0"/>
        </a:spcAft>
        <a:defRPr sz="4400">
          <a:solidFill>
            <a:schemeClr val="tx2"/>
          </a:solidFill>
          <a:latin typeface="Arial" pitchFamily="34" charset="0"/>
          <a:ea typeface="宋体" pitchFamily="2" charset="-122"/>
        </a:defRPr>
      </a:lvl5pPr>
      <a:lvl6pPr marL="457200" algn="ctr" rtl="0" eaLnBrk="1" fontAlgn="base" hangingPunct="1">
        <a:spcBef>
          <a:spcPct val="0"/>
        </a:spcBef>
        <a:spcAft>
          <a:spcPct val="0"/>
        </a:spcAft>
        <a:defRPr sz="4400">
          <a:solidFill>
            <a:schemeClr val="tx2"/>
          </a:solidFill>
          <a:latin typeface="Arial" pitchFamily="34" charset="0"/>
          <a:ea typeface="宋体" pitchFamily="2" charset="-122"/>
        </a:defRPr>
      </a:lvl6pPr>
      <a:lvl7pPr marL="914400" algn="ctr" rtl="0" eaLnBrk="1" fontAlgn="base" hangingPunct="1">
        <a:spcBef>
          <a:spcPct val="0"/>
        </a:spcBef>
        <a:spcAft>
          <a:spcPct val="0"/>
        </a:spcAft>
        <a:defRPr sz="4400">
          <a:solidFill>
            <a:schemeClr val="tx2"/>
          </a:solidFill>
          <a:latin typeface="Arial" pitchFamily="34" charset="0"/>
          <a:ea typeface="宋体" pitchFamily="2" charset="-122"/>
        </a:defRPr>
      </a:lvl7pPr>
      <a:lvl8pPr marL="1371600" algn="ctr" rtl="0" eaLnBrk="1" fontAlgn="base" hangingPunct="1">
        <a:spcBef>
          <a:spcPct val="0"/>
        </a:spcBef>
        <a:spcAft>
          <a:spcPct val="0"/>
        </a:spcAft>
        <a:defRPr sz="4400">
          <a:solidFill>
            <a:schemeClr val="tx2"/>
          </a:solidFill>
          <a:latin typeface="Arial" pitchFamily="34" charset="0"/>
          <a:ea typeface="宋体" pitchFamily="2" charset="-122"/>
        </a:defRPr>
      </a:lvl8pPr>
      <a:lvl9pPr marL="1828800" algn="ctr" rtl="0" eaLnBrk="1" fontAlgn="base" hangingPunct="1">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http://tikupic.21cnjy.com/4f/5e/4f5ead8e5d5c718e0a8bd01d84d2cfd4.png" TargetMode="Externa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22.png"/><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22.png"/><Relationship Id="rId4" Type="http://schemas.microsoft.com/office/2007/relationships/hdphoto" Target="../media/hdphoto1.wdp"/></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22.png"/><Relationship Id="rId4" Type="http://schemas.microsoft.com/office/2007/relationships/hdphoto" Target="../media/hdphoto1.wdp"/></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22.png"/><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22.pn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22.png"/><Relationship Id="rId4" Type="http://schemas.microsoft.com/office/2007/relationships/hdphoto" Target="../media/hdphoto1.wdp"/></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22.png"/><Relationship Id="rId4" Type="http://schemas.microsoft.com/office/2007/relationships/hdphoto" Target="../media/hdphoto1.wdp"/></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22.pn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0BC6743-A5DD-4006-A027-7DB8FBF03B66}"/>
              </a:ext>
            </a:extLst>
          </p:cNvPr>
          <p:cNvSpPr>
            <a:spLocks noGrp="1"/>
          </p:cNvSpPr>
          <p:nvPr>
            <p:ph type="ctrTitle"/>
          </p:nvPr>
        </p:nvSpPr>
        <p:spPr>
          <a:xfrm>
            <a:off x="901337" y="1973672"/>
            <a:ext cx="10363200" cy="1470025"/>
          </a:xfrm>
        </p:spPr>
        <p:txBody>
          <a:bodyPr/>
          <a:lstStyle/>
          <a:p>
            <a:pPr>
              <a:lnSpc>
                <a:spcPct val="150000"/>
              </a:lnSpc>
            </a:pPr>
            <a:r>
              <a:rPr lang="zh-CN" altLang="zh-CN" b="1" dirty="0"/>
              <a:t>双流区第四届高考模拟试题命题说题竞赛</a:t>
            </a:r>
            <a:br>
              <a:rPr lang="zh-CN" altLang="zh-CN" b="1" dirty="0"/>
            </a:br>
            <a:r>
              <a:rPr lang="zh-CN" altLang="en-US" b="1" dirty="0"/>
              <a:t>双流中学原创题解读</a:t>
            </a:r>
          </a:p>
        </p:txBody>
      </p:sp>
      <p:sp>
        <p:nvSpPr>
          <p:cNvPr id="4" name="副标题 2">
            <a:extLst>
              <a:ext uri="{FF2B5EF4-FFF2-40B4-BE49-F238E27FC236}">
                <a16:creationId xmlns:a16="http://schemas.microsoft.com/office/drawing/2014/main" id="{1BFF3A22-2276-42EF-B652-D6A7005B8B3A}"/>
              </a:ext>
            </a:extLst>
          </p:cNvPr>
          <p:cNvSpPr txBox="1">
            <a:spLocks noGrp="1"/>
          </p:cNvSpPr>
          <p:nvPr>
            <p:ph type="subTitle" idx="1"/>
          </p:nvPr>
        </p:nvSpPr>
        <p:spPr bwMode="auto">
          <a:xfrm>
            <a:off x="2690949" y="4589585"/>
            <a:ext cx="6427595" cy="753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a:lstStyle>
          <a:p>
            <a:pPr marL="0" indent="0">
              <a:buFontTx/>
              <a:buNone/>
              <a:defRPr/>
            </a:pPr>
            <a:r>
              <a:rPr lang="zh-CN" altLang="en-US" sz="3600" kern="0" dirty="0">
                <a:solidFill>
                  <a:srgbClr val="FF0000"/>
                </a:solidFill>
                <a:latin typeface="微软雅黑" panose="020B0503020204020204" pitchFamily="34" charset="-122"/>
                <a:ea typeface="微软雅黑" panose="020B0503020204020204" pitchFamily="34" charset="-122"/>
                <a:sym typeface="+mn-ea"/>
              </a:rPr>
              <a:t>   双流中学     高三化学备课组</a:t>
            </a:r>
          </a:p>
        </p:txBody>
      </p:sp>
    </p:spTree>
    <p:extLst>
      <p:ext uri="{BB962C8B-B14F-4D97-AF65-F5344CB8AC3E}">
        <p14:creationId xmlns:p14="http://schemas.microsoft.com/office/powerpoint/2010/main" val="1907193551"/>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04503" y="112937"/>
            <a:ext cx="6481118" cy="990450"/>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0"/>
              </a:spcAft>
              <a:defRPr/>
            </a:pPr>
            <a:r>
              <a:rPr lang="zh-CN" altLang="en-US" sz="3200" b="1" dirty="0">
                <a:latin typeface="微软雅黑" panose="020B0503020204020204" pitchFamily="34" charset="-122"/>
                <a:ea typeface="微软雅黑" panose="020B0503020204020204" pitchFamily="34" charset="-122"/>
                <a:sym typeface="+mn-ea"/>
              </a:rPr>
              <a:t>双流中学原创题解读</a:t>
            </a:r>
          </a:p>
        </p:txBody>
      </p:sp>
      <p:graphicFrame>
        <p:nvGraphicFramePr>
          <p:cNvPr id="3" name="图示 2"/>
          <p:cNvGraphicFramePr/>
          <p:nvPr>
            <p:extLst>
              <p:ext uri="{D42A27DB-BD31-4B8C-83A1-F6EECF244321}">
                <p14:modId xmlns:p14="http://schemas.microsoft.com/office/powerpoint/2010/main" val="1872754677"/>
              </p:ext>
            </p:extLst>
          </p:nvPr>
        </p:nvGraphicFramePr>
        <p:xfrm>
          <a:off x="3345062" y="1337099"/>
          <a:ext cx="5453016" cy="41838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86079918"/>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内容占位符 4">
            <a:extLst>
              <a:ext uri="{FF2B5EF4-FFF2-40B4-BE49-F238E27FC236}">
                <a16:creationId xmlns:a16="http://schemas.microsoft.com/office/drawing/2014/main" id="{43D6C867-D392-4F0C-B52B-C899F519D0A3}"/>
              </a:ext>
            </a:extLst>
          </p:cNvPr>
          <p:cNvGraphicFramePr>
            <a:graphicFrameLocks noGrp="1"/>
          </p:cNvGraphicFramePr>
          <p:nvPr>
            <p:ph idx="1"/>
            <p:extLst>
              <p:ext uri="{D42A27DB-BD31-4B8C-83A1-F6EECF244321}">
                <p14:modId xmlns:p14="http://schemas.microsoft.com/office/powerpoint/2010/main" val="2143173080"/>
              </p:ext>
            </p:extLst>
          </p:nvPr>
        </p:nvGraphicFramePr>
        <p:xfrm>
          <a:off x="1508760" y="1335836"/>
          <a:ext cx="917448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矩形 5"/>
          <p:cNvSpPr/>
          <p:nvPr/>
        </p:nvSpPr>
        <p:spPr>
          <a:xfrm>
            <a:off x="104503" y="92590"/>
            <a:ext cx="8040224"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zh-CN" altLang="en-US" sz="3600" b="1" dirty="0">
                <a:latin typeface="微软雅黑" panose="020B0503020204020204" pitchFamily="34" charset="-122"/>
                <a:ea typeface="微软雅黑" panose="020B0503020204020204" pitchFamily="34" charset="-122"/>
                <a:sym typeface="+mn-ea"/>
              </a:rPr>
              <a:t>一、有机化学基础（客观题）</a:t>
            </a:r>
          </a:p>
        </p:txBody>
      </p:sp>
    </p:spTree>
    <p:extLst>
      <p:ext uri="{BB962C8B-B14F-4D97-AF65-F5344CB8AC3E}">
        <p14:creationId xmlns:p14="http://schemas.microsoft.com/office/powerpoint/2010/main" val="1143799990"/>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757969" y="992777"/>
            <a:ext cx="10449961" cy="2760983"/>
            <a:chOff x="172085" y="1034912"/>
            <a:chExt cx="10676060" cy="2915953"/>
          </a:xfrm>
        </p:grpSpPr>
        <p:grpSp>
          <p:nvGrpSpPr>
            <p:cNvPr id="3" name="组合 2"/>
            <p:cNvGrpSpPr/>
            <p:nvPr/>
          </p:nvGrpSpPr>
          <p:grpSpPr>
            <a:xfrm>
              <a:off x="398806" y="1094211"/>
              <a:ext cx="10449339" cy="2856654"/>
              <a:chOff x="431799" y="1237224"/>
              <a:chExt cx="10449339" cy="2856654"/>
            </a:xfrm>
          </p:grpSpPr>
          <p:pic>
            <p:nvPicPr>
              <p:cNvPr id="15" name="图片 14">
                <a:extLst>
                  <a:ext uri="{FF2B5EF4-FFF2-40B4-BE49-F238E27FC236}">
                    <a16:creationId xmlns:a16="http://schemas.microsoft.com/office/drawing/2014/main" id="{EDE8CC4A-7CBA-407E-91F2-10400D512D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1799" y="1237224"/>
                <a:ext cx="10449339" cy="2856654"/>
              </a:xfrm>
              <a:prstGeom prst="rect">
                <a:avLst/>
              </a:prstGeom>
            </p:spPr>
          </p:pic>
          <p:sp>
            <p:nvSpPr>
              <p:cNvPr id="2" name="矩形 1"/>
              <p:cNvSpPr/>
              <p:nvPr/>
            </p:nvSpPr>
            <p:spPr bwMode="auto">
              <a:xfrm>
                <a:off x="6884125" y="2144546"/>
                <a:ext cx="1358537" cy="1332412"/>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7" name="矩形 6"/>
              <p:cNvSpPr/>
              <p:nvPr/>
            </p:nvSpPr>
            <p:spPr bwMode="auto">
              <a:xfrm>
                <a:off x="8321040" y="1826683"/>
                <a:ext cx="1358537" cy="1332412"/>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8" name="矩形 7"/>
              <p:cNvSpPr/>
              <p:nvPr/>
            </p:nvSpPr>
            <p:spPr bwMode="auto">
              <a:xfrm>
                <a:off x="6440210" y="2306922"/>
                <a:ext cx="1358537" cy="1332412"/>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sp>
          <p:nvSpPr>
            <p:cNvPr id="10" name="圆角矩形 9">
              <a:extLst/>
            </p:cNvPr>
            <p:cNvSpPr/>
            <p:nvPr/>
          </p:nvSpPr>
          <p:spPr bwMode="auto">
            <a:xfrm>
              <a:off x="172085" y="1034912"/>
              <a:ext cx="10676060" cy="2915953"/>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latin typeface="Times New Roman" panose="02020603050405020304" pitchFamily="18" charset="0"/>
                <a:ea typeface="+mn-ea"/>
                <a:cs typeface="Times New Roman" panose="02020603050405020304" pitchFamily="18" charset="0"/>
              </a:endParaRPr>
            </a:p>
          </p:txBody>
        </p:sp>
      </p:grpSp>
      <p:sp>
        <p:nvSpPr>
          <p:cNvPr id="4" name="矩形 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1 </a:t>
            </a:r>
            <a:r>
              <a:rPr lang="en-US" altLang="zh-CN" sz="3600" b="1" dirty="0" smtClean="0"/>
              <a:t> </a:t>
            </a:r>
            <a:r>
              <a:rPr lang="zh-CN" altLang="en-US" sz="3600" b="1" dirty="0" smtClean="0">
                <a:latin typeface="微软雅黑" panose="020B0503020204020204" pitchFamily="34" charset="-122"/>
                <a:ea typeface="微软雅黑" panose="020B0503020204020204" pitchFamily="34" charset="-122"/>
                <a:sym typeface="+mn-ea"/>
              </a:rPr>
              <a:t>三年</a:t>
            </a:r>
            <a:r>
              <a:rPr lang="zh-CN" altLang="en-US" sz="3600" b="1" dirty="0">
                <a:latin typeface="微软雅黑" panose="020B0503020204020204" pitchFamily="34" charset="-122"/>
                <a:ea typeface="微软雅黑" panose="020B0503020204020204" pitchFamily="34" charset="-122"/>
                <a:sym typeface="+mn-ea"/>
              </a:rPr>
              <a:t>高考试题分析</a:t>
            </a:r>
          </a:p>
        </p:txBody>
      </p:sp>
      <p:sp>
        <p:nvSpPr>
          <p:cNvPr id="5" name="Rectangle 2"/>
          <p:cNvSpPr>
            <a:spLocks noChangeArrowheads="1"/>
          </p:cNvSpPr>
          <p:nvPr/>
        </p:nvSpPr>
        <p:spPr bwMode="auto">
          <a:xfrm>
            <a:off x="5461323" y="403109"/>
            <a:ext cx="353898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defRPr/>
            </a:pPr>
            <a:r>
              <a:rPr lang="en-US" altLang="zh-CN" sz="2800" b="1" dirty="0" smtClean="0">
                <a:latin typeface="Times New Roman" panose="02020603050405020304" pitchFamily="18" charset="0"/>
                <a:ea typeface="+mn-ea"/>
                <a:cs typeface="Times New Roman" panose="02020603050405020304" pitchFamily="18" charset="0"/>
                <a:sym typeface="+mn-ea"/>
              </a:rPr>
              <a:t>【</a:t>
            </a:r>
            <a:r>
              <a:rPr lang="en-US" altLang="zh-CN" sz="2800" b="1" dirty="0" smtClean="0">
                <a:solidFill>
                  <a:srgbClr val="FF0000"/>
                </a:solidFill>
                <a:latin typeface="Times New Roman" panose="02020603050405020304" pitchFamily="18" charset="0"/>
                <a:ea typeface="+mn-ea"/>
                <a:cs typeface="Times New Roman" panose="02020603050405020304" pitchFamily="18" charset="0"/>
                <a:sym typeface="+mn-ea"/>
              </a:rPr>
              <a:t>2018-</a:t>
            </a:r>
            <a:r>
              <a:rPr lang="zh-CN" altLang="en-US" sz="2800" b="1" dirty="0" smtClean="0">
                <a:solidFill>
                  <a:srgbClr val="FF0000"/>
                </a:solidFill>
                <a:latin typeface="Times New Roman" panose="02020603050405020304" pitchFamily="18" charset="0"/>
                <a:ea typeface="+mn-ea"/>
                <a:cs typeface="Times New Roman" panose="02020603050405020304" pitchFamily="18" charset="0"/>
                <a:sym typeface="+mn-ea"/>
              </a:rPr>
              <a:t>全国卷 </a:t>
            </a:r>
            <a:r>
              <a:rPr lang="en-US" altLang="zh-CN" sz="2800" b="1" dirty="0" smtClean="0">
                <a:solidFill>
                  <a:srgbClr val="FF0000"/>
                </a:solidFill>
                <a:latin typeface="Times New Roman" panose="02020603050405020304" pitchFamily="18" charset="0"/>
                <a:ea typeface="+mn-ea"/>
                <a:cs typeface="Times New Roman" panose="02020603050405020304" pitchFamily="18" charset="0"/>
                <a:sym typeface="+mn-ea"/>
              </a:rPr>
              <a:t>I-11</a:t>
            </a:r>
            <a:r>
              <a:rPr lang="en-US" altLang="zh-CN" sz="2800" b="1" dirty="0" smtClean="0">
                <a:latin typeface="Times New Roman" panose="02020603050405020304" pitchFamily="18" charset="0"/>
                <a:ea typeface="+mn-ea"/>
                <a:cs typeface="Times New Roman" panose="02020603050405020304" pitchFamily="18" charset="0"/>
                <a:sym typeface="+mn-ea"/>
              </a:rPr>
              <a:t>】</a:t>
            </a:r>
            <a:endParaRPr lang="en-US" altLang="zh-CN" sz="2800" b="1" dirty="0">
              <a:latin typeface="Times New Roman" panose="02020603050405020304" pitchFamily="18" charset="0"/>
              <a:ea typeface="+mn-ea"/>
              <a:cs typeface="Times New Roman" panose="02020603050405020304" pitchFamily="18" charset="0"/>
              <a:sym typeface="+mn-ea"/>
            </a:endParaRPr>
          </a:p>
        </p:txBody>
      </p:sp>
      <p:sp>
        <p:nvSpPr>
          <p:cNvPr id="12" name="圆角矩形 207">
            <a:extLst/>
          </p:cNvPr>
          <p:cNvSpPr/>
          <p:nvPr/>
        </p:nvSpPr>
        <p:spPr>
          <a:xfrm>
            <a:off x="771032" y="3846334"/>
            <a:ext cx="4140602" cy="566737"/>
          </a:xfrm>
          <a:prstGeom prst="round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defRPr/>
            </a:pPr>
            <a:r>
              <a:rPr lang="en-US" altLang="zh-CN" sz="2800" b="1" kern="100" dirty="0" smtClean="0">
                <a:solidFill>
                  <a:srgbClr val="000000"/>
                </a:solidFill>
                <a:latin typeface="Times New Roman" panose="02020603050405020304" pitchFamily="18" charset="0"/>
                <a:cs typeface="Times New Roman" panose="02020603050405020304" pitchFamily="18" charset="0"/>
              </a:rPr>
              <a:t> </a:t>
            </a:r>
            <a:r>
              <a:rPr lang="zh-CN" altLang="zh-CN" sz="2800" b="1" kern="100" dirty="0" smtClean="0">
                <a:solidFill>
                  <a:srgbClr val="000000"/>
                </a:solidFill>
                <a:latin typeface="Times New Roman" panose="02020603050405020304" pitchFamily="18" charset="0"/>
                <a:cs typeface="Times New Roman" panose="02020603050405020304" pitchFamily="18" charset="0"/>
              </a:rPr>
              <a:t>同分异构体</a:t>
            </a:r>
            <a:r>
              <a:rPr lang="zh-CN" altLang="zh-CN" sz="2800" b="1" kern="100" dirty="0">
                <a:solidFill>
                  <a:srgbClr val="000000"/>
                </a:solidFill>
                <a:latin typeface="Times New Roman" panose="02020603050405020304" pitchFamily="18" charset="0"/>
                <a:cs typeface="Times New Roman" panose="02020603050405020304" pitchFamily="18" charset="0"/>
              </a:rPr>
              <a:t>的概念</a:t>
            </a:r>
            <a:r>
              <a:rPr lang="zh-CN" altLang="en-US" sz="2800" b="1" dirty="0" smtClean="0">
                <a:solidFill>
                  <a:schemeClr val="tx1"/>
                </a:solidFill>
                <a:latin typeface="Times New Roman" panose="02020603050405020304" pitchFamily="18" charset="0"/>
                <a:cs typeface="Times New Roman" panose="02020603050405020304" pitchFamily="18" charset="0"/>
              </a:rPr>
              <a:t>；</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sp>
        <p:nvSpPr>
          <p:cNvPr id="14" name="圆角矩形 207">
            <a:extLst/>
          </p:cNvPr>
          <p:cNvSpPr/>
          <p:nvPr/>
        </p:nvSpPr>
        <p:spPr>
          <a:xfrm>
            <a:off x="757969" y="6168254"/>
            <a:ext cx="10867974" cy="566737"/>
          </a:xfrm>
          <a:prstGeom prst="round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defRPr/>
            </a:pPr>
            <a:r>
              <a:rPr lang="en-US" altLang="zh-CN" sz="2800" b="1" kern="100" dirty="0" smtClean="0">
                <a:solidFill>
                  <a:srgbClr val="000000"/>
                </a:solidFill>
                <a:latin typeface="Times New Roman" panose="02020603050405020304" pitchFamily="18" charset="0"/>
                <a:cs typeface="Times New Roman" panose="02020603050405020304" pitchFamily="18" charset="0"/>
              </a:rPr>
              <a:t> </a:t>
            </a:r>
            <a:r>
              <a:rPr lang="zh-CN" altLang="zh-CN" sz="2800" b="1" kern="100" dirty="0" smtClean="0">
                <a:solidFill>
                  <a:srgbClr val="000000"/>
                </a:solidFill>
                <a:latin typeface="Times New Roman" panose="02020603050405020304" pitchFamily="18" charset="0"/>
                <a:cs typeface="Times New Roman" panose="02020603050405020304" pitchFamily="18" charset="0"/>
              </a:rPr>
              <a:t>在甲烷</a:t>
            </a:r>
            <a:r>
              <a:rPr lang="zh-CN" altLang="zh-CN" sz="2800" b="1" kern="100" dirty="0">
                <a:solidFill>
                  <a:srgbClr val="000000"/>
                </a:solidFill>
                <a:latin typeface="Times New Roman" panose="02020603050405020304" pitchFamily="18" charset="0"/>
                <a:cs typeface="Times New Roman" panose="02020603050405020304" pitchFamily="18" charset="0"/>
              </a:rPr>
              <a:t>、乙烯、</a:t>
            </a:r>
            <a:r>
              <a:rPr lang="zh-CN" altLang="zh-CN" sz="2800" b="1" kern="100" dirty="0" smtClean="0">
                <a:solidFill>
                  <a:srgbClr val="000000"/>
                </a:solidFill>
                <a:latin typeface="Times New Roman" panose="02020603050405020304" pitchFamily="18" charset="0"/>
                <a:cs typeface="Times New Roman" panose="02020603050405020304" pitchFamily="18" charset="0"/>
              </a:rPr>
              <a:t>乙炔</a:t>
            </a:r>
            <a:r>
              <a:rPr lang="zh-CN" altLang="en-US" sz="2800" b="1" kern="100" dirty="0">
                <a:solidFill>
                  <a:srgbClr val="000000"/>
                </a:solidFill>
                <a:latin typeface="Times New Roman" panose="02020603050405020304" pitchFamily="18" charset="0"/>
                <a:cs typeface="Times New Roman" panose="02020603050405020304" pitchFamily="18" charset="0"/>
              </a:rPr>
              <a:t>、</a:t>
            </a:r>
            <a:r>
              <a:rPr lang="zh-CN" altLang="zh-CN" sz="2800" b="1" kern="100" dirty="0" smtClean="0">
                <a:solidFill>
                  <a:srgbClr val="000000"/>
                </a:solidFill>
                <a:latin typeface="Times New Roman" panose="02020603050405020304" pitchFamily="18" charset="0"/>
                <a:cs typeface="Times New Roman" panose="02020603050405020304" pitchFamily="18" charset="0"/>
              </a:rPr>
              <a:t>苯结构</a:t>
            </a:r>
            <a:r>
              <a:rPr lang="zh-CN" altLang="zh-CN" sz="2800" b="1" kern="100" dirty="0">
                <a:solidFill>
                  <a:srgbClr val="000000"/>
                </a:solidFill>
                <a:latin typeface="Times New Roman" panose="02020603050405020304" pitchFamily="18" charset="0"/>
                <a:cs typeface="Times New Roman" panose="02020603050405020304" pitchFamily="18" charset="0"/>
              </a:rPr>
              <a:t>特点的基础上进行</a:t>
            </a:r>
            <a:r>
              <a:rPr lang="zh-CN" altLang="zh-CN" sz="2800" b="1" kern="100" dirty="0" smtClean="0">
                <a:solidFill>
                  <a:srgbClr val="000000"/>
                </a:solidFill>
                <a:latin typeface="Times New Roman" panose="02020603050405020304" pitchFamily="18" charset="0"/>
                <a:cs typeface="Times New Roman" panose="02020603050405020304" pitchFamily="18" charset="0"/>
              </a:rPr>
              <a:t>知识迁移与应用</a:t>
            </a:r>
            <a:r>
              <a:rPr lang="zh-CN" altLang="en-US" sz="2800" b="1" kern="100" dirty="0" smtClean="0">
                <a:solidFill>
                  <a:srgbClr val="000000"/>
                </a:solidFill>
                <a:latin typeface="Times New Roman" panose="02020603050405020304" pitchFamily="18" charset="0"/>
                <a:cs typeface="Times New Roman" panose="02020603050405020304" pitchFamily="18" charset="0"/>
              </a:rPr>
              <a:t>。</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sp>
        <p:nvSpPr>
          <p:cNvPr id="17" name="圆角矩形 207">
            <a:extLst/>
          </p:cNvPr>
          <p:cNvSpPr/>
          <p:nvPr/>
        </p:nvSpPr>
        <p:spPr>
          <a:xfrm>
            <a:off x="757969" y="4620307"/>
            <a:ext cx="6235133" cy="566737"/>
          </a:xfrm>
          <a:prstGeom prst="round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defRPr/>
            </a:pPr>
            <a:r>
              <a:rPr lang="en-US" altLang="zh-CN" sz="2800" b="1" kern="100" dirty="0" smtClean="0">
                <a:solidFill>
                  <a:srgbClr val="000000"/>
                </a:solidFill>
                <a:latin typeface="Times New Roman" panose="02020603050405020304" pitchFamily="18" charset="0"/>
                <a:cs typeface="Times New Roman" panose="02020603050405020304" pitchFamily="18" charset="0"/>
              </a:rPr>
              <a:t> </a:t>
            </a:r>
            <a:r>
              <a:rPr lang="zh-CN" altLang="zh-CN" sz="2800" b="1" kern="100" dirty="0" smtClean="0">
                <a:solidFill>
                  <a:srgbClr val="000000"/>
                </a:solidFill>
                <a:latin typeface="Times New Roman" panose="02020603050405020304" pitchFamily="18" charset="0"/>
                <a:cs typeface="Times New Roman" panose="02020603050405020304" pitchFamily="18" charset="0"/>
              </a:rPr>
              <a:t>二</a:t>
            </a:r>
            <a:r>
              <a:rPr lang="zh-CN" altLang="zh-CN" sz="2800" b="1" kern="100" dirty="0">
                <a:solidFill>
                  <a:srgbClr val="000000"/>
                </a:solidFill>
                <a:latin typeface="Times New Roman" panose="02020603050405020304" pitchFamily="18" charset="0"/>
                <a:cs typeface="Times New Roman" panose="02020603050405020304" pitchFamily="18" charset="0"/>
              </a:rPr>
              <a:t>元取代物同分异构体的数目判断</a:t>
            </a:r>
            <a:r>
              <a:rPr lang="zh-CN" altLang="en-US" sz="2800" b="1" dirty="0" smtClean="0">
                <a:solidFill>
                  <a:schemeClr val="tx1"/>
                </a:solidFill>
                <a:latin typeface="Times New Roman" panose="02020603050405020304" pitchFamily="18" charset="0"/>
                <a:cs typeface="Times New Roman" panose="02020603050405020304" pitchFamily="18" charset="0"/>
              </a:rPr>
              <a:t>；</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sp>
        <p:nvSpPr>
          <p:cNvPr id="19" name="圆角矩形 207">
            <a:extLst/>
          </p:cNvPr>
          <p:cNvSpPr/>
          <p:nvPr/>
        </p:nvSpPr>
        <p:spPr>
          <a:xfrm>
            <a:off x="757969" y="5394280"/>
            <a:ext cx="9600876" cy="566737"/>
          </a:xfrm>
          <a:prstGeom prst="round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defRPr/>
            </a:pPr>
            <a:r>
              <a:rPr lang="en-US" altLang="zh-CN" sz="2800" b="1" kern="100" dirty="0" smtClean="0">
                <a:solidFill>
                  <a:srgbClr val="000000"/>
                </a:solidFill>
                <a:latin typeface="Times New Roman" panose="02020603050405020304" pitchFamily="18" charset="0"/>
                <a:cs typeface="Times New Roman" panose="02020603050405020304" pitchFamily="18" charset="0"/>
              </a:rPr>
              <a:t> </a:t>
            </a:r>
            <a:r>
              <a:rPr lang="zh-CN" altLang="zh-CN" sz="2800" b="1" kern="100" dirty="0" smtClean="0">
                <a:solidFill>
                  <a:srgbClr val="000000"/>
                </a:solidFill>
                <a:latin typeface="Times New Roman" panose="02020603050405020304" pitchFamily="18" charset="0"/>
                <a:cs typeface="Times New Roman" panose="02020603050405020304" pitchFamily="18" charset="0"/>
              </a:rPr>
              <a:t>有机物</a:t>
            </a:r>
            <a:r>
              <a:rPr lang="zh-CN" altLang="zh-CN" sz="2800" b="1" kern="100" dirty="0">
                <a:solidFill>
                  <a:srgbClr val="000000"/>
                </a:solidFill>
                <a:latin typeface="Times New Roman" panose="02020603050405020304" pitchFamily="18" charset="0"/>
                <a:cs typeface="Times New Roman" panose="02020603050405020304" pitchFamily="18" charset="0"/>
              </a:rPr>
              <a:t>中碳原子的成键特点与原子在空间的共线、</a:t>
            </a:r>
            <a:r>
              <a:rPr lang="zh-CN" altLang="zh-CN" sz="2800" b="1" kern="100" dirty="0" smtClean="0">
                <a:solidFill>
                  <a:srgbClr val="000000"/>
                </a:solidFill>
                <a:latin typeface="Times New Roman" panose="02020603050405020304" pitchFamily="18" charset="0"/>
                <a:cs typeface="Times New Roman" panose="02020603050405020304" pitchFamily="18" charset="0"/>
              </a:rPr>
              <a:t>共面</a:t>
            </a:r>
            <a:r>
              <a:rPr lang="zh-CN" altLang="en-US" sz="2800" b="1" dirty="0" smtClean="0">
                <a:solidFill>
                  <a:schemeClr val="tx1"/>
                </a:solidFill>
                <a:latin typeface="Times New Roman" panose="02020603050405020304" pitchFamily="18" charset="0"/>
                <a:cs typeface="Times New Roman" panose="02020603050405020304" pitchFamily="18" charset="0"/>
              </a:rPr>
              <a:t>；</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613034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left)">
                                      <p:cBhvr>
                                        <p:cTn id="2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7" grpId="0" animBg="1"/>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1 </a:t>
            </a:r>
            <a:r>
              <a:rPr lang="en-US" altLang="zh-CN" sz="3600" b="1" dirty="0" smtClean="0"/>
              <a:t> </a:t>
            </a:r>
            <a:r>
              <a:rPr lang="zh-CN" altLang="en-US" sz="3600" b="1" dirty="0" smtClean="0">
                <a:latin typeface="微软雅黑" panose="020B0503020204020204" pitchFamily="34" charset="-122"/>
                <a:ea typeface="微软雅黑" panose="020B0503020204020204" pitchFamily="34" charset="-122"/>
                <a:sym typeface="+mn-ea"/>
              </a:rPr>
              <a:t>三年</a:t>
            </a:r>
            <a:r>
              <a:rPr lang="zh-CN" altLang="en-US" sz="3600" b="1" dirty="0">
                <a:latin typeface="微软雅黑" panose="020B0503020204020204" pitchFamily="34" charset="-122"/>
                <a:ea typeface="微软雅黑" panose="020B0503020204020204" pitchFamily="34" charset="-122"/>
                <a:sym typeface="+mn-ea"/>
              </a:rPr>
              <a:t>高考试题分析</a:t>
            </a:r>
          </a:p>
        </p:txBody>
      </p:sp>
      <p:sp>
        <p:nvSpPr>
          <p:cNvPr id="5" name="Rectangle 2"/>
          <p:cNvSpPr>
            <a:spLocks noChangeArrowheads="1"/>
          </p:cNvSpPr>
          <p:nvPr/>
        </p:nvSpPr>
        <p:spPr bwMode="auto">
          <a:xfrm>
            <a:off x="5461323" y="403109"/>
            <a:ext cx="353898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defRPr/>
            </a:pPr>
            <a:r>
              <a:rPr lang="en-US" altLang="zh-CN" sz="2800" b="1" dirty="0" smtClean="0">
                <a:latin typeface="Times New Roman" panose="02020603050405020304" pitchFamily="18" charset="0"/>
                <a:ea typeface="+mn-ea"/>
                <a:cs typeface="Times New Roman" panose="02020603050405020304" pitchFamily="18" charset="0"/>
                <a:sym typeface="+mn-ea"/>
              </a:rPr>
              <a:t>【</a:t>
            </a:r>
            <a:r>
              <a:rPr lang="en-US" altLang="zh-CN" sz="2800" b="1" dirty="0" smtClean="0">
                <a:solidFill>
                  <a:srgbClr val="FF0000"/>
                </a:solidFill>
                <a:latin typeface="Times New Roman" panose="02020603050405020304" pitchFamily="18" charset="0"/>
                <a:ea typeface="+mn-ea"/>
                <a:cs typeface="Times New Roman" panose="02020603050405020304" pitchFamily="18" charset="0"/>
                <a:sym typeface="+mn-ea"/>
              </a:rPr>
              <a:t>2018-</a:t>
            </a:r>
            <a:r>
              <a:rPr lang="zh-CN" altLang="en-US" sz="2800" b="1" dirty="0" smtClean="0">
                <a:solidFill>
                  <a:srgbClr val="FF0000"/>
                </a:solidFill>
                <a:latin typeface="Times New Roman" panose="02020603050405020304" pitchFamily="18" charset="0"/>
                <a:ea typeface="+mn-ea"/>
                <a:cs typeface="Times New Roman" panose="02020603050405020304" pitchFamily="18" charset="0"/>
                <a:sym typeface="+mn-ea"/>
              </a:rPr>
              <a:t>全国卷 </a:t>
            </a:r>
            <a:r>
              <a:rPr lang="en-US" altLang="zh-CN" sz="2800" b="1" dirty="0" smtClean="0">
                <a:solidFill>
                  <a:srgbClr val="FF0000"/>
                </a:solidFill>
                <a:latin typeface="Times New Roman" panose="02020603050405020304" pitchFamily="18" charset="0"/>
                <a:ea typeface="+mn-ea"/>
                <a:cs typeface="Times New Roman" panose="02020603050405020304" pitchFamily="18" charset="0"/>
                <a:sym typeface="+mn-ea"/>
              </a:rPr>
              <a:t>II-9</a:t>
            </a:r>
            <a:r>
              <a:rPr lang="en-US" altLang="zh-CN" sz="2800" b="1" dirty="0" smtClean="0">
                <a:latin typeface="Times New Roman" panose="02020603050405020304" pitchFamily="18" charset="0"/>
                <a:ea typeface="+mn-ea"/>
                <a:cs typeface="Times New Roman" panose="02020603050405020304" pitchFamily="18" charset="0"/>
                <a:sym typeface="+mn-ea"/>
              </a:rPr>
              <a:t>】</a:t>
            </a:r>
            <a:endParaRPr lang="en-US" altLang="zh-CN" sz="2800" b="1" dirty="0">
              <a:latin typeface="Times New Roman" panose="02020603050405020304" pitchFamily="18" charset="0"/>
              <a:ea typeface="+mn-ea"/>
              <a:cs typeface="Times New Roman" panose="02020603050405020304" pitchFamily="18" charset="0"/>
              <a:sym typeface="+mn-ea"/>
            </a:endParaRPr>
          </a:p>
        </p:txBody>
      </p:sp>
      <p:sp>
        <p:nvSpPr>
          <p:cNvPr id="19" name="圆角矩形 207">
            <a:extLst/>
          </p:cNvPr>
          <p:cNvSpPr/>
          <p:nvPr/>
        </p:nvSpPr>
        <p:spPr>
          <a:xfrm>
            <a:off x="993103" y="5657295"/>
            <a:ext cx="6387411" cy="566737"/>
          </a:xfrm>
          <a:prstGeom prst="round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甲烷</a:t>
            </a:r>
            <a:r>
              <a:rPr lang="zh-CN" altLang="en-US" sz="2800" b="1" kern="100" dirty="0">
                <a:solidFill>
                  <a:srgbClr val="000000"/>
                </a:solidFill>
                <a:latin typeface="Times New Roman" panose="02020603050405020304" pitchFamily="18" charset="0"/>
                <a:cs typeface="Times New Roman" panose="02020603050405020304" pitchFamily="18" charset="0"/>
              </a:rPr>
              <a:t>与氯气的取代反应实验</a:t>
            </a:r>
            <a:r>
              <a:rPr lang="zh-CN" altLang="en-US" sz="2800" b="1" kern="100" dirty="0" smtClean="0">
                <a:solidFill>
                  <a:srgbClr val="000000"/>
                </a:solidFill>
                <a:latin typeface="Times New Roman" panose="02020603050405020304" pitchFamily="18" charset="0"/>
                <a:cs typeface="Times New Roman" panose="02020603050405020304" pitchFamily="18" charset="0"/>
              </a:rPr>
              <a:t>现象。</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grpSp>
        <p:nvGrpSpPr>
          <p:cNvPr id="9" name="组合 8"/>
          <p:cNvGrpSpPr/>
          <p:nvPr/>
        </p:nvGrpSpPr>
        <p:grpSpPr>
          <a:xfrm>
            <a:off x="895996" y="1178322"/>
            <a:ext cx="9130654" cy="4226979"/>
            <a:chOff x="862474" y="960064"/>
            <a:chExt cx="9130654" cy="4226979"/>
          </a:xfrm>
        </p:grpSpPr>
        <p:pic>
          <p:nvPicPr>
            <p:cNvPr id="18" name="图片 17">
              <a:extLst>
                <a:ext uri="{FF2B5EF4-FFF2-40B4-BE49-F238E27FC236}">
                  <a16:creationId xmlns:a16="http://schemas.microsoft.com/office/drawing/2014/main" id="{5740EA75-9260-41E2-8DCB-41FD0286004C}"/>
                </a:ext>
              </a:extLst>
            </p:cNvPr>
            <p:cNvPicPr>
              <a:picLocks noChangeAspect="1"/>
            </p:cNvPicPr>
            <p:nvPr/>
          </p:nvPicPr>
          <p:blipFill rotWithShape="1">
            <a:blip r:embed="rId2">
              <a:extLst>
                <a:ext uri="{28A0092B-C50C-407E-A947-70E740481C1C}">
                  <a14:useLocalDpi xmlns:a14="http://schemas.microsoft.com/office/drawing/2010/main" val="0"/>
                </a:ext>
              </a:extLst>
            </a:blip>
            <a:srcRect t="44097"/>
            <a:stretch/>
          </p:blipFill>
          <p:spPr>
            <a:xfrm>
              <a:off x="1593954" y="2467913"/>
              <a:ext cx="8399174" cy="2707200"/>
            </a:xfrm>
            <a:prstGeom prst="rect">
              <a:avLst/>
            </a:prstGeom>
          </p:spPr>
        </p:pic>
        <p:pic>
          <p:nvPicPr>
            <p:cNvPr id="16" name="图片 15">
              <a:extLst>
                <a:ext uri="{FF2B5EF4-FFF2-40B4-BE49-F238E27FC236}">
                  <a16:creationId xmlns:a16="http://schemas.microsoft.com/office/drawing/2014/main" id="{5740EA75-9260-41E2-8DCB-41FD0286004C}"/>
                </a:ext>
              </a:extLst>
            </p:cNvPr>
            <p:cNvPicPr>
              <a:picLocks noChangeAspect="1"/>
            </p:cNvPicPr>
            <p:nvPr/>
          </p:nvPicPr>
          <p:blipFill rotWithShape="1">
            <a:blip r:embed="rId2">
              <a:extLst>
                <a:ext uri="{28A0092B-C50C-407E-A947-70E740481C1C}">
                  <a14:useLocalDpi xmlns:a14="http://schemas.microsoft.com/office/drawing/2010/main" val="0"/>
                </a:ext>
              </a:extLst>
            </a:blip>
            <a:srcRect r="4238" b="60537"/>
            <a:stretch/>
          </p:blipFill>
          <p:spPr>
            <a:xfrm>
              <a:off x="1870051" y="960064"/>
              <a:ext cx="6542429" cy="1554480"/>
            </a:xfrm>
            <a:prstGeom prst="rect">
              <a:avLst/>
            </a:prstGeom>
          </p:spPr>
        </p:pic>
        <p:grpSp>
          <p:nvGrpSpPr>
            <p:cNvPr id="6" name="组合 5"/>
            <p:cNvGrpSpPr/>
            <p:nvPr/>
          </p:nvGrpSpPr>
          <p:grpSpPr>
            <a:xfrm>
              <a:off x="862474" y="992777"/>
              <a:ext cx="9040305" cy="4194266"/>
              <a:chOff x="278854" y="1034912"/>
              <a:chExt cx="9235901" cy="2915953"/>
            </a:xfrm>
          </p:grpSpPr>
          <p:sp>
            <p:nvSpPr>
              <p:cNvPr id="2" name="矩形 1"/>
              <p:cNvSpPr/>
              <p:nvPr/>
            </p:nvSpPr>
            <p:spPr bwMode="auto">
              <a:xfrm>
                <a:off x="8156218" y="1823276"/>
                <a:ext cx="1358537" cy="1332412"/>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10" name="圆角矩形 9">
                <a:extLst/>
              </p:cNvPr>
              <p:cNvSpPr/>
              <p:nvPr/>
            </p:nvSpPr>
            <p:spPr bwMode="auto">
              <a:xfrm>
                <a:off x="278854" y="1034912"/>
                <a:ext cx="8890277" cy="2915953"/>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latin typeface="Times New Roman" panose="02020603050405020304" pitchFamily="18" charset="0"/>
                  <a:ea typeface="+mn-ea"/>
                  <a:cs typeface="Times New Roman" panose="02020603050405020304" pitchFamily="18" charset="0"/>
                </a:endParaRPr>
              </a:p>
            </p:txBody>
          </p:sp>
        </p:grpSp>
        <p:sp>
          <p:nvSpPr>
            <p:cNvPr id="20" name="矩形 19"/>
            <p:cNvSpPr/>
            <p:nvPr/>
          </p:nvSpPr>
          <p:spPr bwMode="auto">
            <a:xfrm>
              <a:off x="8130201" y="1748138"/>
              <a:ext cx="1329766" cy="105525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1" name="矩形 20"/>
            <p:cNvSpPr/>
            <p:nvPr/>
          </p:nvSpPr>
          <p:spPr bwMode="auto">
            <a:xfrm>
              <a:off x="8663362" y="2695305"/>
              <a:ext cx="676581" cy="1055250"/>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spTree>
    <p:extLst>
      <p:ext uri="{BB962C8B-B14F-4D97-AF65-F5344CB8AC3E}">
        <p14:creationId xmlns:p14="http://schemas.microsoft.com/office/powerpoint/2010/main" val="6125713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1 </a:t>
            </a:r>
            <a:r>
              <a:rPr lang="en-US" altLang="zh-CN" sz="3600" b="1" dirty="0" smtClean="0"/>
              <a:t> </a:t>
            </a:r>
            <a:r>
              <a:rPr lang="zh-CN" altLang="en-US" sz="3600" b="1" dirty="0" smtClean="0">
                <a:latin typeface="微软雅黑" panose="020B0503020204020204" pitchFamily="34" charset="-122"/>
                <a:ea typeface="微软雅黑" panose="020B0503020204020204" pitchFamily="34" charset="-122"/>
                <a:sym typeface="+mn-ea"/>
              </a:rPr>
              <a:t>三年</a:t>
            </a:r>
            <a:r>
              <a:rPr lang="zh-CN" altLang="en-US" sz="3600" b="1" dirty="0">
                <a:latin typeface="微软雅黑" panose="020B0503020204020204" pitchFamily="34" charset="-122"/>
                <a:ea typeface="微软雅黑" panose="020B0503020204020204" pitchFamily="34" charset="-122"/>
                <a:sym typeface="+mn-ea"/>
              </a:rPr>
              <a:t>高考试题分析</a:t>
            </a:r>
          </a:p>
        </p:txBody>
      </p:sp>
      <p:sp>
        <p:nvSpPr>
          <p:cNvPr id="5" name="Rectangle 2"/>
          <p:cNvSpPr>
            <a:spLocks noChangeArrowheads="1"/>
          </p:cNvSpPr>
          <p:nvPr/>
        </p:nvSpPr>
        <p:spPr bwMode="auto">
          <a:xfrm>
            <a:off x="5461323" y="403109"/>
            <a:ext cx="385249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defRPr/>
            </a:pPr>
            <a:r>
              <a:rPr lang="en-US" altLang="zh-CN" sz="2800" b="1" dirty="0" smtClean="0">
                <a:latin typeface="Times New Roman" panose="02020603050405020304" pitchFamily="18" charset="0"/>
                <a:ea typeface="+mn-ea"/>
                <a:cs typeface="Times New Roman" panose="02020603050405020304" pitchFamily="18" charset="0"/>
                <a:sym typeface="+mn-ea"/>
              </a:rPr>
              <a:t>【</a:t>
            </a:r>
            <a:r>
              <a:rPr lang="en-US" altLang="zh-CN" sz="2800" b="1" dirty="0" smtClean="0">
                <a:solidFill>
                  <a:srgbClr val="FF0000"/>
                </a:solidFill>
                <a:latin typeface="Times New Roman" panose="02020603050405020304" pitchFamily="18" charset="0"/>
                <a:ea typeface="+mn-ea"/>
                <a:cs typeface="Times New Roman" panose="02020603050405020304" pitchFamily="18" charset="0"/>
                <a:sym typeface="+mn-ea"/>
              </a:rPr>
              <a:t>2018-</a:t>
            </a:r>
            <a:r>
              <a:rPr lang="zh-CN" altLang="en-US" sz="2800" b="1" dirty="0" smtClean="0">
                <a:solidFill>
                  <a:srgbClr val="FF0000"/>
                </a:solidFill>
                <a:latin typeface="Times New Roman" panose="02020603050405020304" pitchFamily="18" charset="0"/>
                <a:ea typeface="+mn-ea"/>
                <a:cs typeface="Times New Roman" panose="02020603050405020304" pitchFamily="18" charset="0"/>
                <a:sym typeface="+mn-ea"/>
              </a:rPr>
              <a:t>全国卷 </a:t>
            </a:r>
            <a:r>
              <a:rPr lang="en-US" altLang="zh-CN" sz="2800" b="1" dirty="0" smtClean="0">
                <a:solidFill>
                  <a:srgbClr val="FF0000"/>
                </a:solidFill>
                <a:latin typeface="Times New Roman" panose="02020603050405020304" pitchFamily="18" charset="0"/>
                <a:ea typeface="+mn-ea"/>
                <a:cs typeface="Times New Roman" panose="02020603050405020304" pitchFamily="18" charset="0"/>
                <a:sym typeface="+mn-ea"/>
              </a:rPr>
              <a:t>III-9</a:t>
            </a:r>
            <a:r>
              <a:rPr lang="en-US" altLang="zh-CN" sz="2800" b="1" dirty="0" smtClean="0">
                <a:latin typeface="Times New Roman" panose="02020603050405020304" pitchFamily="18" charset="0"/>
                <a:ea typeface="+mn-ea"/>
                <a:cs typeface="Times New Roman" panose="02020603050405020304" pitchFamily="18" charset="0"/>
                <a:sym typeface="+mn-ea"/>
              </a:rPr>
              <a:t>】</a:t>
            </a:r>
            <a:endParaRPr lang="en-US" altLang="zh-CN" sz="2800" b="1" dirty="0">
              <a:latin typeface="Times New Roman" panose="02020603050405020304" pitchFamily="18" charset="0"/>
              <a:ea typeface="+mn-ea"/>
              <a:cs typeface="Times New Roman" panose="02020603050405020304" pitchFamily="18" charset="0"/>
              <a:sym typeface="+mn-ea"/>
            </a:endParaRPr>
          </a:p>
        </p:txBody>
      </p:sp>
      <p:sp>
        <p:nvSpPr>
          <p:cNvPr id="12" name="圆角矩形 207">
            <a:extLst/>
          </p:cNvPr>
          <p:cNvSpPr/>
          <p:nvPr/>
        </p:nvSpPr>
        <p:spPr>
          <a:xfrm>
            <a:off x="836347" y="3846333"/>
            <a:ext cx="8830554" cy="566737"/>
          </a:xfrm>
          <a:prstGeom prst="round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苯环</a:t>
            </a:r>
            <a:r>
              <a:rPr lang="zh-CN" altLang="en-US" sz="2800" b="1" kern="100" dirty="0">
                <a:solidFill>
                  <a:srgbClr val="000000"/>
                </a:solidFill>
                <a:latin typeface="Times New Roman" panose="02020603050405020304" pitchFamily="18" charset="0"/>
                <a:cs typeface="Times New Roman" panose="02020603050405020304" pitchFamily="18" charset="0"/>
              </a:rPr>
              <a:t>上的卤代反应条件：卤素单质、铁作</a:t>
            </a:r>
            <a:r>
              <a:rPr lang="zh-CN" altLang="en-US" sz="2800" b="1" kern="100" dirty="0" smtClean="0">
                <a:solidFill>
                  <a:srgbClr val="000000"/>
                </a:solidFill>
                <a:latin typeface="Times New Roman" panose="02020603050405020304" pitchFamily="18" charset="0"/>
                <a:cs typeface="Times New Roman" panose="02020603050405020304" pitchFamily="18" charset="0"/>
              </a:rPr>
              <a:t>催化剂</a:t>
            </a:r>
            <a:r>
              <a:rPr lang="zh-CN" altLang="en-US" sz="2800" b="1" dirty="0" smtClean="0">
                <a:solidFill>
                  <a:schemeClr val="tx1"/>
                </a:solidFill>
                <a:latin typeface="Times New Roman" panose="02020603050405020304" pitchFamily="18" charset="0"/>
                <a:cs typeface="Times New Roman" panose="02020603050405020304" pitchFamily="18" charset="0"/>
              </a:rPr>
              <a:t>；</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sp>
        <p:nvSpPr>
          <p:cNvPr id="14" name="圆角矩形 207">
            <a:extLst/>
          </p:cNvPr>
          <p:cNvSpPr/>
          <p:nvPr/>
        </p:nvSpPr>
        <p:spPr>
          <a:xfrm>
            <a:off x="836347" y="6168254"/>
            <a:ext cx="6235133" cy="566737"/>
          </a:xfrm>
          <a:prstGeom prst="round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乙烯</a:t>
            </a:r>
            <a:r>
              <a:rPr lang="zh-CN" altLang="en-US" sz="2800" b="1" kern="100" dirty="0">
                <a:solidFill>
                  <a:srgbClr val="000000"/>
                </a:solidFill>
                <a:latin typeface="Times New Roman" panose="02020603050405020304" pitchFamily="18" charset="0"/>
                <a:cs typeface="Times New Roman" panose="02020603050405020304" pitchFamily="18" charset="0"/>
              </a:rPr>
              <a:t>的加聚</a:t>
            </a:r>
            <a:r>
              <a:rPr lang="zh-CN" altLang="en-US" sz="2800" b="1" kern="100" dirty="0" smtClean="0">
                <a:solidFill>
                  <a:srgbClr val="000000"/>
                </a:solidFill>
                <a:latin typeface="Times New Roman" panose="02020603050405020304" pitchFamily="18" charset="0"/>
                <a:cs typeface="Times New Roman" panose="02020603050405020304" pitchFamily="18" charset="0"/>
              </a:rPr>
              <a:t>反应</a:t>
            </a:r>
            <a:r>
              <a:rPr lang="zh-CN" altLang="en-US" sz="2800" b="1" dirty="0">
                <a:solidFill>
                  <a:schemeClr val="tx1"/>
                </a:solidFill>
                <a:latin typeface="Times New Roman" panose="02020603050405020304" pitchFamily="18" charset="0"/>
                <a:cs typeface="Times New Roman" panose="02020603050405020304" pitchFamily="18" charset="0"/>
              </a:rPr>
              <a:t>。</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sp>
        <p:nvSpPr>
          <p:cNvPr id="17" name="圆角矩形 207">
            <a:extLst/>
          </p:cNvPr>
          <p:cNvSpPr/>
          <p:nvPr/>
        </p:nvSpPr>
        <p:spPr>
          <a:xfrm>
            <a:off x="836347" y="4620307"/>
            <a:ext cx="6235133" cy="566737"/>
          </a:xfrm>
          <a:prstGeom prst="round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乙烯</a:t>
            </a:r>
            <a:r>
              <a:rPr lang="zh-CN" altLang="en-US" sz="2800" b="1" kern="100" dirty="0">
                <a:solidFill>
                  <a:srgbClr val="000000"/>
                </a:solidFill>
                <a:latin typeface="Times New Roman" panose="02020603050405020304" pitchFamily="18" charset="0"/>
                <a:cs typeface="Times New Roman" panose="02020603050405020304" pitchFamily="18" charset="0"/>
              </a:rPr>
              <a:t>使酸性高锰酸钾溶液褪色</a:t>
            </a:r>
            <a:r>
              <a:rPr lang="zh-CN" altLang="en-US" sz="2800" b="1" dirty="0" smtClean="0">
                <a:solidFill>
                  <a:schemeClr val="tx1"/>
                </a:solidFill>
                <a:latin typeface="Times New Roman" panose="02020603050405020304" pitchFamily="18" charset="0"/>
                <a:cs typeface="Times New Roman" panose="02020603050405020304" pitchFamily="18" charset="0"/>
              </a:rPr>
              <a:t>；</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sp>
        <p:nvSpPr>
          <p:cNvPr id="19" name="圆角矩形 207">
            <a:extLst/>
          </p:cNvPr>
          <p:cNvSpPr/>
          <p:nvPr/>
        </p:nvSpPr>
        <p:spPr>
          <a:xfrm>
            <a:off x="836347" y="5394280"/>
            <a:ext cx="6235133" cy="566737"/>
          </a:xfrm>
          <a:prstGeom prst="round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乙烯</a:t>
            </a:r>
            <a:r>
              <a:rPr lang="zh-CN" altLang="en-US" sz="2800" b="1" kern="100" dirty="0">
                <a:solidFill>
                  <a:srgbClr val="000000"/>
                </a:solidFill>
                <a:latin typeface="Times New Roman" panose="02020603050405020304" pitchFamily="18" charset="0"/>
                <a:cs typeface="Times New Roman" panose="02020603050405020304" pitchFamily="18" charset="0"/>
              </a:rPr>
              <a:t>与氯化氢的加成反应</a:t>
            </a:r>
            <a:r>
              <a:rPr lang="zh-CN" altLang="en-US" sz="2800" b="1" dirty="0" smtClean="0">
                <a:solidFill>
                  <a:schemeClr val="tx1"/>
                </a:solidFill>
                <a:latin typeface="Times New Roman" panose="02020603050405020304" pitchFamily="18" charset="0"/>
                <a:cs typeface="Times New Roman" panose="02020603050405020304" pitchFamily="18" charset="0"/>
              </a:rPr>
              <a:t>；</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grpSp>
        <p:nvGrpSpPr>
          <p:cNvPr id="9" name="组合 8"/>
          <p:cNvGrpSpPr/>
          <p:nvPr/>
        </p:nvGrpSpPr>
        <p:grpSpPr>
          <a:xfrm>
            <a:off x="757969" y="992777"/>
            <a:ext cx="10746206" cy="2760983"/>
            <a:chOff x="757969" y="992777"/>
            <a:chExt cx="10746206" cy="2760983"/>
          </a:xfrm>
        </p:grpSpPr>
        <p:pic>
          <p:nvPicPr>
            <p:cNvPr id="16" name="图片 15">
              <a:extLst>
                <a:ext uri="{FF2B5EF4-FFF2-40B4-BE49-F238E27FC236}">
                  <a16:creationId xmlns:a16="http://schemas.microsoft.com/office/drawing/2014/main" id="{25DCF5B7-9033-4D8C-9FE4-0469DDB1DE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7969" y="1039628"/>
              <a:ext cx="10746206" cy="2678285"/>
            </a:xfrm>
            <a:prstGeom prst="rect">
              <a:avLst/>
            </a:prstGeom>
          </p:spPr>
        </p:pic>
        <p:grpSp>
          <p:nvGrpSpPr>
            <p:cNvPr id="6" name="组合 5"/>
            <p:cNvGrpSpPr/>
            <p:nvPr/>
          </p:nvGrpSpPr>
          <p:grpSpPr>
            <a:xfrm>
              <a:off x="757969" y="992777"/>
              <a:ext cx="10449961" cy="2760983"/>
              <a:chOff x="172085" y="1034912"/>
              <a:chExt cx="10676060" cy="2915953"/>
            </a:xfrm>
          </p:grpSpPr>
          <p:grpSp>
            <p:nvGrpSpPr>
              <p:cNvPr id="3" name="组合 2"/>
              <p:cNvGrpSpPr/>
              <p:nvPr/>
            </p:nvGrpSpPr>
            <p:grpSpPr>
              <a:xfrm>
                <a:off x="6463948" y="1683670"/>
                <a:ext cx="3182636" cy="1332412"/>
                <a:chOff x="6496941" y="1826683"/>
                <a:chExt cx="3182636" cy="1332412"/>
              </a:xfrm>
            </p:grpSpPr>
            <p:sp>
              <p:nvSpPr>
                <p:cNvPr id="2" name="矩形 1"/>
                <p:cNvSpPr/>
                <p:nvPr/>
              </p:nvSpPr>
              <p:spPr bwMode="auto">
                <a:xfrm>
                  <a:off x="6496941" y="2229683"/>
                  <a:ext cx="1436915" cy="344005"/>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7" name="矩形 6"/>
                <p:cNvSpPr/>
                <p:nvPr/>
              </p:nvSpPr>
              <p:spPr bwMode="auto">
                <a:xfrm>
                  <a:off x="8321040" y="1826683"/>
                  <a:ext cx="1358537" cy="1332412"/>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8" name="矩形 7"/>
                <p:cNvSpPr/>
                <p:nvPr/>
              </p:nvSpPr>
              <p:spPr bwMode="auto">
                <a:xfrm>
                  <a:off x="7881501" y="1826683"/>
                  <a:ext cx="1358537" cy="1332411"/>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sp>
            <p:nvSpPr>
              <p:cNvPr id="10" name="圆角矩形 9">
                <a:extLst/>
              </p:cNvPr>
              <p:cNvSpPr/>
              <p:nvPr/>
            </p:nvSpPr>
            <p:spPr bwMode="auto">
              <a:xfrm>
                <a:off x="172085" y="1034912"/>
                <a:ext cx="10676060" cy="2915953"/>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latin typeface="Times New Roman" panose="02020603050405020304" pitchFamily="18" charset="0"/>
                  <a:ea typeface="+mn-ea"/>
                  <a:cs typeface="Times New Roman" panose="02020603050405020304" pitchFamily="18" charset="0"/>
                </a:endParaRPr>
              </a:p>
            </p:txBody>
          </p:sp>
        </p:grpSp>
        <p:sp>
          <p:nvSpPr>
            <p:cNvPr id="18" name="矩形 17"/>
            <p:cNvSpPr/>
            <p:nvPr/>
          </p:nvSpPr>
          <p:spPr bwMode="auto">
            <a:xfrm>
              <a:off x="7720038" y="2382592"/>
              <a:ext cx="1406484"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0" name="矩形 19"/>
            <p:cNvSpPr/>
            <p:nvPr/>
          </p:nvSpPr>
          <p:spPr bwMode="auto">
            <a:xfrm>
              <a:off x="7720038" y="2884869"/>
              <a:ext cx="1406484"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1" name="矩形 20"/>
            <p:cNvSpPr/>
            <p:nvPr/>
          </p:nvSpPr>
          <p:spPr bwMode="auto">
            <a:xfrm>
              <a:off x="9949569" y="1160481"/>
              <a:ext cx="775037"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sp>
        <p:nvSpPr>
          <p:cNvPr id="11" name="右大括号 10"/>
          <p:cNvSpPr/>
          <p:nvPr/>
        </p:nvSpPr>
        <p:spPr bwMode="auto">
          <a:xfrm>
            <a:off x="7374564" y="4702770"/>
            <a:ext cx="339524" cy="1972491"/>
          </a:xfrm>
          <a:prstGeom prst="rightBrace">
            <a:avLst>
              <a:gd name="adj1" fmla="val 39112"/>
              <a:gd name="adj2" fmla="val 50000"/>
            </a:avLst>
          </a:prstGeom>
          <a:noFill/>
          <a:ln w="3810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2" name="圆角矩形 207">
            <a:extLst/>
          </p:cNvPr>
          <p:cNvSpPr/>
          <p:nvPr/>
        </p:nvSpPr>
        <p:spPr>
          <a:xfrm>
            <a:off x="8109376" y="5380537"/>
            <a:ext cx="1811409" cy="566737"/>
          </a:xfrm>
          <a:prstGeom prst="roundRect">
            <a:avLst/>
          </a:prstGeom>
          <a:noFill/>
          <a:ln>
            <a:solidFill>
              <a:srgbClr val="0070C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zh-CN" altLang="en-US" sz="2800" b="1" dirty="0" smtClean="0">
                <a:solidFill>
                  <a:schemeClr val="tx1"/>
                </a:solidFill>
                <a:latin typeface="Times New Roman" panose="02020603050405020304" pitchFamily="18" charset="0"/>
                <a:cs typeface="Times New Roman" panose="02020603050405020304" pitchFamily="18" charset="0"/>
              </a:rPr>
              <a:t>知识迁移</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230779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left)">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7" grpId="0" animBg="1"/>
      <p:bldP spid="19" grpId="0" animBg="1"/>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1 </a:t>
            </a:r>
            <a:r>
              <a:rPr lang="en-US" altLang="zh-CN" sz="3600" b="1" dirty="0" smtClean="0"/>
              <a:t> </a:t>
            </a:r>
            <a:r>
              <a:rPr lang="zh-CN" altLang="en-US" sz="3600" b="1" dirty="0" smtClean="0">
                <a:latin typeface="微软雅黑" panose="020B0503020204020204" pitchFamily="34" charset="-122"/>
                <a:ea typeface="微软雅黑" panose="020B0503020204020204" pitchFamily="34" charset="-122"/>
                <a:sym typeface="+mn-ea"/>
              </a:rPr>
              <a:t>三年</a:t>
            </a:r>
            <a:r>
              <a:rPr lang="zh-CN" altLang="en-US" sz="3600" b="1" dirty="0">
                <a:latin typeface="微软雅黑" panose="020B0503020204020204" pitchFamily="34" charset="-122"/>
                <a:ea typeface="微软雅黑" panose="020B0503020204020204" pitchFamily="34" charset="-122"/>
                <a:sym typeface="+mn-ea"/>
              </a:rPr>
              <a:t>高考试题分析</a:t>
            </a:r>
          </a:p>
        </p:txBody>
      </p:sp>
      <p:sp>
        <p:nvSpPr>
          <p:cNvPr id="5" name="Rectangle 2"/>
          <p:cNvSpPr>
            <a:spLocks noChangeArrowheads="1"/>
          </p:cNvSpPr>
          <p:nvPr/>
        </p:nvSpPr>
        <p:spPr bwMode="auto">
          <a:xfrm>
            <a:off x="5461323" y="403109"/>
            <a:ext cx="385249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defRPr/>
            </a:pPr>
            <a:r>
              <a:rPr lang="en-US" altLang="zh-CN" sz="2800" b="1" dirty="0" smtClean="0">
                <a:latin typeface="Times New Roman" panose="02020603050405020304" pitchFamily="18" charset="0"/>
                <a:ea typeface="+mn-ea"/>
                <a:cs typeface="Times New Roman" panose="02020603050405020304" pitchFamily="18" charset="0"/>
                <a:sym typeface="+mn-ea"/>
              </a:rPr>
              <a:t>【</a:t>
            </a:r>
            <a:r>
              <a:rPr lang="en-US" altLang="zh-CN" sz="2800" b="1" dirty="0" smtClean="0">
                <a:solidFill>
                  <a:srgbClr val="FF0000"/>
                </a:solidFill>
                <a:latin typeface="Times New Roman" panose="02020603050405020304" pitchFamily="18" charset="0"/>
                <a:ea typeface="+mn-ea"/>
                <a:cs typeface="Times New Roman" panose="02020603050405020304" pitchFamily="18" charset="0"/>
                <a:sym typeface="+mn-ea"/>
              </a:rPr>
              <a:t>2017-</a:t>
            </a:r>
            <a:r>
              <a:rPr lang="zh-CN" altLang="en-US" sz="2800" b="1" dirty="0" smtClean="0">
                <a:solidFill>
                  <a:srgbClr val="FF0000"/>
                </a:solidFill>
                <a:latin typeface="Times New Roman" panose="02020603050405020304" pitchFamily="18" charset="0"/>
                <a:ea typeface="+mn-ea"/>
                <a:cs typeface="Times New Roman" panose="02020603050405020304" pitchFamily="18" charset="0"/>
                <a:sym typeface="+mn-ea"/>
              </a:rPr>
              <a:t>全国卷 </a:t>
            </a:r>
            <a:r>
              <a:rPr lang="en-US" altLang="zh-CN" sz="2800" b="1" dirty="0" smtClean="0">
                <a:solidFill>
                  <a:srgbClr val="FF0000"/>
                </a:solidFill>
                <a:latin typeface="Times New Roman" panose="02020603050405020304" pitchFamily="18" charset="0"/>
                <a:ea typeface="+mn-ea"/>
                <a:cs typeface="Times New Roman" panose="02020603050405020304" pitchFamily="18" charset="0"/>
                <a:sym typeface="+mn-ea"/>
              </a:rPr>
              <a:t>I-9</a:t>
            </a:r>
            <a:r>
              <a:rPr lang="en-US" altLang="zh-CN" sz="2800" b="1" dirty="0" smtClean="0">
                <a:latin typeface="Times New Roman" panose="02020603050405020304" pitchFamily="18" charset="0"/>
                <a:ea typeface="+mn-ea"/>
                <a:cs typeface="Times New Roman" panose="02020603050405020304" pitchFamily="18" charset="0"/>
                <a:sym typeface="+mn-ea"/>
              </a:rPr>
              <a:t>】</a:t>
            </a:r>
            <a:endParaRPr lang="en-US" altLang="zh-CN" sz="2800" b="1" dirty="0">
              <a:latin typeface="Times New Roman" panose="02020603050405020304" pitchFamily="18" charset="0"/>
              <a:ea typeface="+mn-ea"/>
              <a:cs typeface="Times New Roman" panose="02020603050405020304" pitchFamily="18" charset="0"/>
              <a:sym typeface="+mn-ea"/>
            </a:endParaRPr>
          </a:p>
        </p:txBody>
      </p:sp>
      <p:sp>
        <p:nvSpPr>
          <p:cNvPr id="14" name="圆角矩形 207">
            <a:extLst/>
          </p:cNvPr>
          <p:cNvSpPr/>
          <p:nvPr/>
        </p:nvSpPr>
        <p:spPr>
          <a:xfrm>
            <a:off x="879228" y="6032707"/>
            <a:ext cx="6235133" cy="566737"/>
          </a:xfrm>
          <a:prstGeom prst="round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有机</a:t>
            </a:r>
            <a:r>
              <a:rPr lang="zh-CN" altLang="en-US" sz="2800" b="1" kern="100" dirty="0">
                <a:solidFill>
                  <a:srgbClr val="000000"/>
                </a:solidFill>
                <a:latin typeface="Times New Roman" panose="02020603050405020304" pitchFamily="18" charset="0"/>
                <a:cs typeface="Times New Roman" panose="02020603050405020304" pitchFamily="18" charset="0"/>
              </a:rPr>
              <a:t>物空间构型判断</a:t>
            </a:r>
            <a:r>
              <a:rPr lang="zh-CN" altLang="en-US" sz="2800" b="1" dirty="0" smtClean="0">
                <a:solidFill>
                  <a:schemeClr val="tx1"/>
                </a:solidFill>
                <a:latin typeface="Times New Roman" panose="02020603050405020304" pitchFamily="18" charset="0"/>
                <a:cs typeface="Times New Roman" panose="02020603050405020304" pitchFamily="18" charset="0"/>
              </a:rPr>
              <a:t>。</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sp>
        <p:nvSpPr>
          <p:cNvPr id="17" name="圆角矩形 207">
            <a:extLst/>
          </p:cNvPr>
          <p:cNvSpPr/>
          <p:nvPr/>
        </p:nvSpPr>
        <p:spPr>
          <a:xfrm>
            <a:off x="884083" y="4237501"/>
            <a:ext cx="6235133" cy="566737"/>
          </a:xfrm>
          <a:prstGeom prst="round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有机物</a:t>
            </a:r>
            <a:r>
              <a:rPr lang="zh-CN" altLang="en-US" sz="2800" b="1" kern="100" dirty="0">
                <a:solidFill>
                  <a:srgbClr val="000000"/>
                </a:solidFill>
                <a:latin typeface="Times New Roman" panose="02020603050405020304" pitchFamily="18" charset="0"/>
                <a:cs typeface="Times New Roman" panose="02020603050405020304" pitchFamily="18" charset="0"/>
              </a:rPr>
              <a:t>同分异构体种类的判断</a:t>
            </a:r>
            <a:r>
              <a:rPr lang="zh-CN" altLang="en-US" sz="2800" b="1" dirty="0" smtClean="0">
                <a:solidFill>
                  <a:schemeClr val="tx1"/>
                </a:solidFill>
                <a:latin typeface="Times New Roman" panose="02020603050405020304" pitchFamily="18" charset="0"/>
                <a:cs typeface="Times New Roman" panose="02020603050405020304" pitchFamily="18" charset="0"/>
              </a:rPr>
              <a:t>；</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sp>
        <p:nvSpPr>
          <p:cNvPr id="19" name="圆角矩形 207">
            <a:extLst/>
          </p:cNvPr>
          <p:cNvSpPr/>
          <p:nvPr/>
        </p:nvSpPr>
        <p:spPr>
          <a:xfrm>
            <a:off x="884083" y="5135104"/>
            <a:ext cx="6235133" cy="566737"/>
          </a:xfrm>
          <a:prstGeom prst="round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苯</a:t>
            </a:r>
            <a:r>
              <a:rPr lang="zh-CN" altLang="en-US" sz="2800" b="1" kern="100" dirty="0">
                <a:solidFill>
                  <a:srgbClr val="000000"/>
                </a:solidFill>
                <a:latin typeface="Times New Roman" panose="02020603050405020304" pitchFamily="18" charset="0"/>
                <a:cs typeface="Times New Roman" panose="02020603050405020304" pitchFamily="18" charset="0"/>
              </a:rPr>
              <a:t>、烯烃、烷烃的化学性质</a:t>
            </a:r>
            <a:r>
              <a:rPr lang="zh-CN" altLang="en-US" sz="2800" b="1" dirty="0" smtClean="0">
                <a:solidFill>
                  <a:schemeClr val="tx1"/>
                </a:solidFill>
                <a:latin typeface="Times New Roman" panose="02020603050405020304" pitchFamily="18" charset="0"/>
                <a:cs typeface="Times New Roman" panose="02020603050405020304" pitchFamily="18" charset="0"/>
              </a:rPr>
              <a:t>；</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grpSp>
        <p:nvGrpSpPr>
          <p:cNvPr id="13" name="组合 12"/>
          <p:cNvGrpSpPr/>
          <p:nvPr/>
        </p:nvGrpSpPr>
        <p:grpSpPr>
          <a:xfrm>
            <a:off x="871020" y="1133566"/>
            <a:ext cx="10449961" cy="2870802"/>
            <a:chOff x="757969" y="992777"/>
            <a:chExt cx="10449961" cy="2870802"/>
          </a:xfrm>
        </p:grpSpPr>
        <p:pic>
          <p:nvPicPr>
            <p:cNvPr id="23" name="图片 22">
              <a:extLst>
                <a:ext uri="{FF2B5EF4-FFF2-40B4-BE49-F238E27FC236}">
                  <a16:creationId xmlns:a16="http://schemas.microsoft.com/office/drawing/2014/main" id="{4F4CDA2A-BB1C-414F-A552-F5A990B46A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387" y="1009414"/>
              <a:ext cx="10035124" cy="2854165"/>
            </a:xfrm>
            <a:prstGeom prst="rect">
              <a:avLst/>
            </a:prstGeom>
          </p:spPr>
        </p:pic>
        <p:grpSp>
          <p:nvGrpSpPr>
            <p:cNvPr id="9" name="组合 8"/>
            <p:cNvGrpSpPr/>
            <p:nvPr/>
          </p:nvGrpSpPr>
          <p:grpSpPr>
            <a:xfrm>
              <a:off x="757969" y="992777"/>
              <a:ext cx="10449961" cy="2836919"/>
              <a:chOff x="757969" y="992777"/>
              <a:chExt cx="10449961" cy="2836919"/>
            </a:xfrm>
          </p:grpSpPr>
          <p:grpSp>
            <p:nvGrpSpPr>
              <p:cNvPr id="6" name="组合 5"/>
              <p:cNvGrpSpPr/>
              <p:nvPr/>
            </p:nvGrpSpPr>
            <p:grpSpPr>
              <a:xfrm>
                <a:off x="757969" y="992777"/>
                <a:ext cx="10449961" cy="2836919"/>
                <a:chOff x="172085" y="1034912"/>
                <a:chExt cx="10676060" cy="2996151"/>
              </a:xfrm>
            </p:grpSpPr>
            <p:sp>
              <p:nvSpPr>
                <p:cNvPr id="2" name="矩形 1"/>
                <p:cNvSpPr/>
                <p:nvPr/>
              </p:nvSpPr>
              <p:spPr bwMode="auto">
                <a:xfrm>
                  <a:off x="6463948" y="2086670"/>
                  <a:ext cx="1436915" cy="344005"/>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10" name="圆角矩形 9">
                  <a:extLst/>
                </p:cNvPr>
                <p:cNvSpPr/>
                <p:nvPr/>
              </p:nvSpPr>
              <p:spPr bwMode="auto">
                <a:xfrm>
                  <a:off x="172085" y="1034912"/>
                  <a:ext cx="10676060" cy="2996151"/>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latin typeface="Times New Roman" panose="02020603050405020304" pitchFamily="18" charset="0"/>
                    <a:ea typeface="+mn-ea"/>
                    <a:cs typeface="Times New Roman" panose="02020603050405020304" pitchFamily="18" charset="0"/>
                  </a:endParaRPr>
                </a:p>
              </p:txBody>
            </p:sp>
          </p:grpSp>
          <p:sp>
            <p:nvSpPr>
              <p:cNvPr id="18" name="矩形 17"/>
              <p:cNvSpPr/>
              <p:nvPr/>
            </p:nvSpPr>
            <p:spPr bwMode="auto">
              <a:xfrm>
                <a:off x="5040810" y="1884684"/>
                <a:ext cx="1406484"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0" name="矩形 19"/>
              <p:cNvSpPr/>
              <p:nvPr/>
            </p:nvSpPr>
            <p:spPr bwMode="auto">
              <a:xfrm>
                <a:off x="7720038" y="2884869"/>
                <a:ext cx="1406484"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1" name="矩形 20"/>
              <p:cNvSpPr/>
              <p:nvPr/>
            </p:nvSpPr>
            <p:spPr bwMode="auto">
              <a:xfrm>
                <a:off x="10747989" y="1281333"/>
                <a:ext cx="252522"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sp>
          <p:nvSpPr>
            <p:cNvPr id="24" name="矩形 23"/>
            <p:cNvSpPr/>
            <p:nvPr/>
          </p:nvSpPr>
          <p:spPr bwMode="auto">
            <a:xfrm>
              <a:off x="5040810" y="2227044"/>
              <a:ext cx="1406484"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5" name="矩形 24"/>
            <p:cNvSpPr/>
            <p:nvPr/>
          </p:nvSpPr>
          <p:spPr bwMode="auto">
            <a:xfrm>
              <a:off x="5744052" y="2673570"/>
              <a:ext cx="1406484"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6" name="矩形 25"/>
            <p:cNvSpPr/>
            <p:nvPr/>
          </p:nvSpPr>
          <p:spPr bwMode="auto">
            <a:xfrm>
              <a:off x="6249034" y="3002817"/>
              <a:ext cx="1406484"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spTree>
    <p:extLst>
      <p:ext uri="{BB962C8B-B14F-4D97-AF65-F5344CB8AC3E}">
        <p14:creationId xmlns:p14="http://schemas.microsoft.com/office/powerpoint/2010/main" val="13143301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内容占位符 4">
            <a:extLst>
              <a:ext uri="{FF2B5EF4-FFF2-40B4-BE49-F238E27FC236}">
                <a16:creationId xmlns:a16="http://schemas.microsoft.com/office/drawing/2014/main" id="{19B23CF9-8C11-4500-A935-D9A21DF367EA}"/>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927" r="2318"/>
          <a:stretch/>
        </p:blipFill>
        <p:spPr>
          <a:xfrm>
            <a:off x="346166" y="1021791"/>
            <a:ext cx="10907486" cy="4659179"/>
          </a:xfrm>
        </p:spPr>
      </p:pic>
      <p:sp>
        <p:nvSpPr>
          <p:cNvPr id="4" name="矩形 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1 </a:t>
            </a:r>
            <a:r>
              <a:rPr lang="en-US" altLang="zh-CN" sz="3600" b="1" dirty="0" smtClean="0"/>
              <a:t> </a:t>
            </a:r>
            <a:r>
              <a:rPr lang="zh-CN" altLang="en-US" sz="3600" b="1" dirty="0" smtClean="0">
                <a:latin typeface="微软雅黑" panose="020B0503020204020204" pitchFamily="34" charset="-122"/>
                <a:ea typeface="微软雅黑" panose="020B0503020204020204" pitchFamily="34" charset="-122"/>
                <a:sym typeface="+mn-ea"/>
              </a:rPr>
              <a:t>三年</a:t>
            </a:r>
            <a:r>
              <a:rPr lang="zh-CN" altLang="en-US" sz="3600" b="1" dirty="0">
                <a:latin typeface="微软雅黑" panose="020B0503020204020204" pitchFamily="34" charset="-122"/>
                <a:ea typeface="微软雅黑" panose="020B0503020204020204" pitchFamily="34" charset="-122"/>
                <a:sym typeface="+mn-ea"/>
              </a:rPr>
              <a:t>高考试题分析</a:t>
            </a:r>
          </a:p>
        </p:txBody>
      </p:sp>
      <p:sp>
        <p:nvSpPr>
          <p:cNvPr id="5" name="Rectangle 2"/>
          <p:cNvSpPr>
            <a:spLocks noChangeArrowheads="1"/>
          </p:cNvSpPr>
          <p:nvPr/>
        </p:nvSpPr>
        <p:spPr bwMode="auto">
          <a:xfrm>
            <a:off x="5461323" y="403109"/>
            <a:ext cx="385249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defRPr/>
            </a:pPr>
            <a:r>
              <a:rPr lang="en-US" altLang="zh-CN" sz="2800" b="1" dirty="0" smtClean="0">
                <a:latin typeface="Times New Roman" panose="02020603050405020304" pitchFamily="18" charset="0"/>
                <a:ea typeface="+mn-ea"/>
                <a:cs typeface="Times New Roman" panose="02020603050405020304" pitchFamily="18" charset="0"/>
                <a:sym typeface="+mn-ea"/>
              </a:rPr>
              <a:t>【</a:t>
            </a:r>
            <a:r>
              <a:rPr lang="en-US" altLang="zh-CN" sz="2800" b="1" dirty="0" smtClean="0">
                <a:solidFill>
                  <a:srgbClr val="FF0000"/>
                </a:solidFill>
                <a:latin typeface="Times New Roman" panose="02020603050405020304" pitchFamily="18" charset="0"/>
                <a:ea typeface="+mn-ea"/>
                <a:cs typeface="Times New Roman" panose="02020603050405020304" pitchFamily="18" charset="0"/>
                <a:sym typeface="+mn-ea"/>
              </a:rPr>
              <a:t>2017-</a:t>
            </a:r>
            <a:r>
              <a:rPr lang="zh-CN" altLang="en-US" sz="2800" b="1" dirty="0" smtClean="0">
                <a:solidFill>
                  <a:srgbClr val="FF0000"/>
                </a:solidFill>
                <a:latin typeface="Times New Roman" panose="02020603050405020304" pitchFamily="18" charset="0"/>
                <a:ea typeface="+mn-ea"/>
                <a:cs typeface="Times New Roman" panose="02020603050405020304" pitchFamily="18" charset="0"/>
                <a:sym typeface="+mn-ea"/>
              </a:rPr>
              <a:t>全国卷 </a:t>
            </a:r>
            <a:r>
              <a:rPr lang="en-US" altLang="zh-CN" sz="2800" b="1" dirty="0" smtClean="0">
                <a:solidFill>
                  <a:srgbClr val="FF0000"/>
                </a:solidFill>
                <a:latin typeface="Times New Roman" panose="02020603050405020304" pitchFamily="18" charset="0"/>
                <a:ea typeface="+mn-ea"/>
                <a:cs typeface="Times New Roman" panose="02020603050405020304" pitchFamily="18" charset="0"/>
                <a:sym typeface="+mn-ea"/>
              </a:rPr>
              <a:t>II-10</a:t>
            </a:r>
            <a:r>
              <a:rPr lang="en-US" altLang="zh-CN" sz="2800" b="1" dirty="0" smtClean="0">
                <a:latin typeface="Times New Roman" panose="02020603050405020304" pitchFamily="18" charset="0"/>
                <a:ea typeface="+mn-ea"/>
                <a:cs typeface="Times New Roman" panose="02020603050405020304" pitchFamily="18" charset="0"/>
                <a:sym typeface="+mn-ea"/>
              </a:rPr>
              <a:t>】</a:t>
            </a:r>
            <a:endParaRPr lang="en-US" altLang="zh-CN" sz="2800" b="1" dirty="0">
              <a:latin typeface="Times New Roman" panose="02020603050405020304" pitchFamily="18" charset="0"/>
              <a:ea typeface="+mn-ea"/>
              <a:cs typeface="Times New Roman" panose="02020603050405020304" pitchFamily="18" charset="0"/>
              <a:sym typeface="+mn-ea"/>
            </a:endParaRPr>
          </a:p>
        </p:txBody>
      </p:sp>
      <p:sp>
        <p:nvSpPr>
          <p:cNvPr id="14" name="圆角矩形 207">
            <a:extLst/>
          </p:cNvPr>
          <p:cNvSpPr/>
          <p:nvPr/>
        </p:nvSpPr>
        <p:spPr>
          <a:xfrm>
            <a:off x="333103" y="5941267"/>
            <a:ext cx="3666646" cy="566737"/>
          </a:xfrm>
          <a:prstGeom prst="round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有机反应实验操作；</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grpSp>
        <p:nvGrpSpPr>
          <p:cNvPr id="13" name="组合 12"/>
          <p:cNvGrpSpPr/>
          <p:nvPr/>
        </p:nvGrpSpPr>
        <p:grpSpPr>
          <a:xfrm>
            <a:off x="154740" y="1004706"/>
            <a:ext cx="11458140" cy="4676263"/>
            <a:chOff x="757969" y="992777"/>
            <a:chExt cx="10449961" cy="2836919"/>
          </a:xfrm>
        </p:grpSpPr>
        <p:grpSp>
          <p:nvGrpSpPr>
            <p:cNvPr id="9" name="组合 8"/>
            <p:cNvGrpSpPr/>
            <p:nvPr/>
          </p:nvGrpSpPr>
          <p:grpSpPr>
            <a:xfrm>
              <a:off x="757969" y="992777"/>
              <a:ext cx="10449961" cy="2836919"/>
              <a:chOff x="757969" y="992777"/>
              <a:chExt cx="10449961" cy="2836919"/>
            </a:xfrm>
          </p:grpSpPr>
          <p:sp>
            <p:nvSpPr>
              <p:cNvPr id="10" name="圆角矩形 9">
                <a:extLst/>
              </p:cNvPr>
              <p:cNvSpPr/>
              <p:nvPr/>
            </p:nvSpPr>
            <p:spPr bwMode="auto">
              <a:xfrm>
                <a:off x="757969" y="992777"/>
                <a:ext cx="10449961" cy="2836919"/>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latin typeface="Times New Roman" panose="02020603050405020304" pitchFamily="18" charset="0"/>
                  <a:ea typeface="+mn-ea"/>
                  <a:cs typeface="Times New Roman" panose="02020603050405020304" pitchFamily="18" charset="0"/>
                </a:endParaRPr>
              </a:p>
            </p:txBody>
          </p:sp>
          <p:sp>
            <p:nvSpPr>
              <p:cNvPr id="21" name="矩形 20"/>
              <p:cNvSpPr/>
              <p:nvPr/>
            </p:nvSpPr>
            <p:spPr bwMode="auto">
              <a:xfrm>
                <a:off x="6417510" y="1054282"/>
                <a:ext cx="251382" cy="216671"/>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sp>
          <p:nvSpPr>
            <p:cNvPr id="24" name="矩形 23"/>
            <p:cNvSpPr/>
            <p:nvPr/>
          </p:nvSpPr>
          <p:spPr bwMode="auto">
            <a:xfrm>
              <a:off x="5040810" y="2227044"/>
              <a:ext cx="1406484"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sp>
        <p:nvSpPr>
          <p:cNvPr id="27" name="圆角矩形 207">
            <a:extLst/>
          </p:cNvPr>
          <p:cNvSpPr/>
          <p:nvPr/>
        </p:nvSpPr>
        <p:spPr>
          <a:xfrm>
            <a:off x="5017186" y="5941267"/>
            <a:ext cx="6438940" cy="566737"/>
          </a:xfrm>
          <a:prstGeom prst="round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乙烯</a:t>
            </a:r>
            <a:r>
              <a:rPr lang="zh-CN" altLang="en-US" sz="2800" b="1" kern="100" dirty="0">
                <a:solidFill>
                  <a:srgbClr val="000000"/>
                </a:solidFill>
                <a:latin typeface="Times New Roman" panose="02020603050405020304" pitchFamily="18" charset="0"/>
                <a:cs typeface="Times New Roman" panose="02020603050405020304" pitchFamily="18" charset="0"/>
              </a:rPr>
              <a:t>、乙醇、乙酸、甲烷的</a:t>
            </a:r>
            <a:r>
              <a:rPr lang="zh-CN" altLang="en-US" sz="2800" b="1" kern="100" dirty="0" smtClean="0">
                <a:solidFill>
                  <a:srgbClr val="000000"/>
                </a:solidFill>
                <a:latin typeface="Times New Roman" panose="02020603050405020304" pitchFamily="18" charset="0"/>
                <a:cs typeface="Times New Roman" panose="02020603050405020304" pitchFamily="18" charset="0"/>
              </a:rPr>
              <a:t>化学性质。</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235067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left)">
                                      <p:cBhvr>
                                        <p:cTn id="1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2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1 </a:t>
            </a:r>
            <a:r>
              <a:rPr lang="en-US" altLang="zh-CN" sz="3600" b="1" dirty="0" smtClean="0"/>
              <a:t> </a:t>
            </a:r>
            <a:r>
              <a:rPr lang="zh-CN" altLang="en-US" sz="3600" b="1" dirty="0" smtClean="0">
                <a:latin typeface="微软雅黑" panose="020B0503020204020204" pitchFamily="34" charset="-122"/>
                <a:ea typeface="微软雅黑" panose="020B0503020204020204" pitchFamily="34" charset="-122"/>
                <a:sym typeface="+mn-ea"/>
              </a:rPr>
              <a:t>三年</a:t>
            </a:r>
            <a:r>
              <a:rPr lang="zh-CN" altLang="en-US" sz="3600" b="1" dirty="0">
                <a:latin typeface="微软雅黑" panose="020B0503020204020204" pitchFamily="34" charset="-122"/>
                <a:ea typeface="微软雅黑" panose="020B0503020204020204" pitchFamily="34" charset="-122"/>
                <a:sym typeface="+mn-ea"/>
              </a:rPr>
              <a:t>高考试题分析</a:t>
            </a:r>
          </a:p>
        </p:txBody>
      </p:sp>
      <p:sp>
        <p:nvSpPr>
          <p:cNvPr id="5" name="Rectangle 2"/>
          <p:cNvSpPr>
            <a:spLocks noChangeArrowheads="1"/>
          </p:cNvSpPr>
          <p:nvPr/>
        </p:nvSpPr>
        <p:spPr bwMode="auto">
          <a:xfrm>
            <a:off x="5461323" y="403109"/>
            <a:ext cx="385249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defRPr/>
            </a:pPr>
            <a:r>
              <a:rPr lang="en-US" altLang="zh-CN" sz="2800" b="1" dirty="0" smtClean="0">
                <a:latin typeface="Times New Roman" panose="02020603050405020304" pitchFamily="18" charset="0"/>
                <a:ea typeface="+mn-ea"/>
                <a:cs typeface="Times New Roman" panose="02020603050405020304" pitchFamily="18" charset="0"/>
                <a:sym typeface="+mn-ea"/>
              </a:rPr>
              <a:t>【</a:t>
            </a:r>
            <a:r>
              <a:rPr lang="en-US" altLang="zh-CN" sz="2800" b="1" dirty="0" smtClean="0">
                <a:solidFill>
                  <a:srgbClr val="FF0000"/>
                </a:solidFill>
                <a:latin typeface="Times New Roman" panose="02020603050405020304" pitchFamily="18" charset="0"/>
                <a:ea typeface="+mn-ea"/>
                <a:cs typeface="Times New Roman" panose="02020603050405020304" pitchFamily="18" charset="0"/>
                <a:sym typeface="+mn-ea"/>
              </a:rPr>
              <a:t>2017-</a:t>
            </a:r>
            <a:r>
              <a:rPr lang="zh-CN" altLang="en-US" sz="2800" b="1" dirty="0" smtClean="0">
                <a:solidFill>
                  <a:srgbClr val="FF0000"/>
                </a:solidFill>
                <a:latin typeface="Times New Roman" panose="02020603050405020304" pitchFamily="18" charset="0"/>
                <a:ea typeface="+mn-ea"/>
                <a:cs typeface="Times New Roman" panose="02020603050405020304" pitchFamily="18" charset="0"/>
                <a:sym typeface="+mn-ea"/>
              </a:rPr>
              <a:t>全国卷 </a:t>
            </a:r>
            <a:r>
              <a:rPr lang="en-US" altLang="zh-CN" sz="2800" b="1" dirty="0" smtClean="0">
                <a:solidFill>
                  <a:srgbClr val="FF0000"/>
                </a:solidFill>
                <a:latin typeface="Times New Roman" panose="02020603050405020304" pitchFamily="18" charset="0"/>
                <a:ea typeface="+mn-ea"/>
                <a:cs typeface="Times New Roman" panose="02020603050405020304" pitchFamily="18" charset="0"/>
                <a:sym typeface="+mn-ea"/>
              </a:rPr>
              <a:t>III-8</a:t>
            </a:r>
            <a:r>
              <a:rPr lang="en-US" altLang="zh-CN" sz="2800" b="1" dirty="0" smtClean="0">
                <a:latin typeface="Times New Roman" panose="02020603050405020304" pitchFamily="18" charset="0"/>
                <a:ea typeface="+mn-ea"/>
                <a:cs typeface="Times New Roman" panose="02020603050405020304" pitchFamily="18" charset="0"/>
                <a:sym typeface="+mn-ea"/>
              </a:rPr>
              <a:t>】</a:t>
            </a:r>
            <a:endParaRPr lang="en-US" altLang="zh-CN" sz="2800" b="1" dirty="0">
              <a:latin typeface="Times New Roman" panose="02020603050405020304" pitchFamily="18" charset="0"/>
              <a:ea typeface="+mn-ea"/>
              <a:cs typeface="Times New Roman" panose="02020603050405020304" pitchFamily="18" charset="0"/>
              <a:sym typeface="+mn-ea"/>
            </a:endParaRPr>
          </a:p>
        </p:txBody>
      </p:sp>
      <p:sp>
        <p:nvSpPr>
          <p:cNvPr id="14" name="圆角矩形 207">
            <a:extLst/>
          </p:cNvPr>
          <p:cNvSpPr/>
          <p:nvPr/>
        </p:nvSpPr>
        <p:spPr>
          <a:xfrm>
            <a:off x="1088233" y="5980977"/>
            <a:ext cx="6235133" cy="566737"/>
          </a:xfrm>
          <a:prstGeom prst="round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糖类</a:t>
            </a:r>
            <a:r>
              <a:rPr lang="zh-CN" altLang="en-US" sz="2800" b="1" kern="100" dirty="0">
                <a:solidFill>
                  <a:srgbClr val="000000"/>
                </a:solidFill>
                <a:latin typeface="Times New Roman" panose="02020603050405020304" pitchFamily="18" charset="0"/>
                <a:cs typeface="Times New Roman" panose="02020603050405020304" pitchFamily="18" charset="0"/>
              </a:rPr>
              <a:t>；烃的性质</a:t>
            </a:r>
            <a:r>
              <a:rPr lang="zh-CN" altLang="en-US" sz="2800" b="1" dirty="0" smtClean="0">
                <a:solidFill>
                  <a:schemeClr val="tx1"/>
                </a:solidFill>
                <a:latin typeface="Times New Roman" panose="02020603050405020304" pitchFamily="18" charset="0"/>
                <a:cs typeface="Times New Roman" panose="02020603050405020304" pitchFamily="18" charset="0"/>
              </a:rPr>
              <a:t>。</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sp>
        <p:nvSpPr>
          <p:cNvPr id="17" name="圆角矩形 207">
            <a:extLst/>
          </p:cNvPr>
          <p:cNvSpPr/>
          <p:nvPr/>
        </p:nvSpPr>
        <p:spPr>
          <a:xfrm>
            <a:off x="1084881" y="4296373"/>
            <a:ext cx="6235133" cy="566737"/>
          </a:xfrm>
          <a:prstGeom prst="round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有机物</a:t>
            </a:r>
            <a:r>
              <a:rPr lang="zh-CN" altLang="en-US" sz="2800" b="1" kern="100" dirty="0">
                <a:solidFill>
                  <a:srgbClr val="000000"/>
                </a:solidFill>
                <a:latin typeface="Times New Roman" panose="02020603050405020304" pitchFamily="18" charset="0"/>
                <a:cs typeface="Times New Roman" panose="02020603050405020304" pitchFamily="18" charset="0"/>
              </a:rPr>
              <a:t>的结构和性质</a:t>
            </a:r>
            <a:r>
              <a:rPr lang="zh-CN" altLang="en-US" sz="2800" b="1" dirty="0" smtClean="0">
                <a:solidFill>
                  <a:schemeClr val="tx1"/>
                </a:solidFill>
                <a:latin typeface="Times New Roman" panose="02020603050405020304" pitchFamily="18" charset="0"/>
                <a:cs typeface="Times New Roman" panose="02020603050405020304" pitchFamily="18" charset="0"/>
              </a:rPr>
              <a:t>；</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sp>
        <p:nvSpPr>
          <p:cNvPr id="19" name="圆角矩形 207">
            <a:extLst/>
          </p:cNvPr>
          <p:cNvSpPr/>
          <p:nvPr/>
        </p:nvSpPr>
        <p:spPr>
          <a:xfrm>
            <a:off x="1084881" y="5138675"/>
            <a:ext cx="6235133" cy="566737"/>
          </a:xfrm>
          <a:prstGeom prst="round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油</a:t>
            </a:r>
            <a:r>
              <a:rPr lang="zh-CN" altLang="en-US" sz="2800" b="1" kern="100" dirty="0">
                <a:solidFill>
                  <a:srgbClr val="000000"/>
                </a:solidFill>
                <a:latin typeface="Times New Roman" panose="02020603050405020304" pitchFamily="18" charset="0"/>
                <a:cs typeface="Times New Roman" panose="02020603050405020304" pitchFamily="18" charset="0"/>
              </a:rPr>
              <a:t>酯的性质</a:t>
            </a:r>
            <a:r>
              <a:rPr lang="zh-CN" altLang="en-US" sz="2800" b="1" dirty="0" smtClean="0">
                <a:solidFill>
                  <a:schemeClr val="tx1"/>
                </a:solidFill>
                <a:latin typeface="Times New Roman" panose="02020603050405020304" pitchFamily="18" charset="0"/>
                <a:cs typeface="Times New Roman" panose="02020603050405020304" pitchFamily="18" charset="0"/>
              </a:rPr>
              <a:t>；</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grpSp>
        <p:nvGrpSpPr>
          <p:cNvPr id="3" name="组合 2"/>
          <p:cNvGrpSpPr/>
          <p:nvPr/>
        </p:nvGrpSpPr>
        <p:grpSpPr>
          <a:xfrm>
            <a:off x="1080026" y="1072048"/>
            <a:ext cx="10683335" cy="3082256"/>
            <a:chOff x="871021" y="1021737"/>
            <a:chExt cx="10683335" cy="3082256"/>
          </a:xfrm>
        </p:grpSpPr>
        <p:pic>
          <p:nvPicPr>
            <p:cNvPr id="22" name="图片 21">
              <a:extLst>
                <a:ext uri="{FF2B5EF4-FFF2-40B4-BE49-F238E27FC236}">
                  <a16:creationId xmlns:a16="http://schemas.microsoft.com/office/drawing/2014/main" id="{76243135-9348-4C75-B36D-D414BD0805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9228" y="1021737"/>
              <a:ext cx="10675128" cy="3082256"/>
            </a:xfrm>
            <a:prstGeom prst="rect">
              <a:avLst/>
            </a:prstGeom>
          </p:spPr>
        </p:pic>
        <p:grpSp>
          <p:nvGrpSpPr>
            <p:cNvPr id="13" name="组合 12"/>
            <p:cNvGrpSpPr/>
            <p:nvPr/>
          </p:nvGrpSpPr>
          <p:grpSpPr>
            <a:xfrm>
              <a:off x="871021" y="1021738"/>
              <a:ext cx="10242541" cy="2948748"/>
              <a:chOff x="757970" y="880949"/>
              <a:chExt cx="10242541" cy="2948748"/>
            </a:xfrm>
          </p:grpSpPr>
          <p:grpSp>
            <p:nvGrpSpPr>
              <p:cNvPr id="9" name="组合 8"/>
              <p:cNvGrpSpPr/>
              <p:nvPr/>
            </p:nvGrpSpPr>
            <p:grpSpPr>
              <a:xfrm>
                <a:off x="757970" y="880949"/>
                <a:ext cx="10242541" cy="2948748"/>
                <a:chOff x="757970" y="880949"/>
                <a:chExt cx="10242541" cy="2948748"/>
              </a:xfrm>
            </p:grpSpPr>
            <p:grpSp>
              <p:nvGrpSpPr>
                <p:cNvPr id="6" name="组合 5"/>
                <p:cNvGrpSpPr/>
                <p:nvPr/>
              </p:nvGrpSpPr>
              <p:grpSpPr>
                <a:xfrm>
                  <a:off x="757970" y="880949"/>
                  <a:ext cx="8978374" cy="2948748"/>
                  <a:chOff x="172086" y="916807"/>
                  <a:chExt cx="9172633" cy="3114257"/>
                </a:xfrm>
              </p:grpSpPr>
              <p:sp>
                <p:nvSpPr>
                  <p:cNvPr id="2" name="矩形 1"/>
                  <p:cNvSpPr/>
                  <p:nvPr/>
                </p:nvSpPr>
                <p:spPr bwMode="auto">
                  <a:xfrm>
                    <a:off x="6463948" y="2086670"/>
                    <a:ext cx="1436915" cy="344005"/>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10" name="圆角矩形 9">
                    <a:extLst/>
                  </p:cNvPr>
                  <p:cNvSpPr/>
                  <p:nvPr/>
                </p:nvSpPr>
                <p:spPr bwMode="auto">
                  <a:xfrm>
                    <a:off x="172086" y="916807"/>
                    <a:ext cx="9172633" cy="3114257"/>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latin typeface="Times New Roman" panose="02020603050405020304" pitchFamily="18" charset="0"/>
                      <a:ea typeface="+mn-ea"/>
                      <a:cs typeface="Times New Roman" panose="02020603050405020304" pitchFamily="18" charset="0"/>
                    </a:endParaRPr>
                  </a:p>
                </p:txBody>
              </p:sp>
            </p:grpSp>
            <p:sp>
              <p:nvSpPr>
                <p:cNvPr id="18" name="矩形 17"/>
                <p:cNvSpPr/>
                <p:nvPr/>
              </p:nvSpPr>
              <p:spPr bwMode="auto">
                <a:xfrm>
                  <a:off x="8763725" y="1450239"/>
                  <a:ext cx="868115"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0" name="矩形 19"/>
                <p:cNvSpPr/>
                <p:nvPr/>
              </p:nvSpPr>
              <p:spPr bwMode="auto">
                <a:xfrm>
                  <a:off x="9214893" y="2389905"/>
                  <a:ext cx="416948"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1" name="矩形 20"/>
                <p:cNvSpPr/>
                <p:nvPr/>
              </p:nvSpPr>
              <p:spPr bwMode="auto">
                <a:xfrm>
                  <a:off x="10747989" y="1281333"/>
                  <a:ext cx="252522"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sp>
            <p:nvSpPr>
              <p:cNvPr id="24" name="矩形 23"/>
              <p:cNvSpPr/>
              <p:nvPr/>
            </p:nvSpPr>
            <p:spPr bwMode="auto">
              <a:xfrm>
                <a:off x="2477259" y="3407866"/>
                <a:ext cx="1406484"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5" name="矩形 24"/>
              <p:cNvSpPr/>
              <p:nvPr/>
            </p:nvSpPr>
            <p:spPr bwMode="auto">
              <a:xfrm>
                <a:off x="8763725" y="2905460"/>
                <a:ext cx="685235"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6" name="矩形 25"/>
              <p:cNvSpPr/>
              <p:nvPr/>
            </p:nvSpPr>
            <p:spPr bwMode="auto">
              <a:xfrm>
                <a:off x="5930856" y="1023018"/>
                <a:ext cx="1406484"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grpSp>
    </p:spTree>
    <p:extLst>
      <p:ext uri="{BB962C8B-B14F-4D97-AF65-F5344CB8AC3E}">
        <p14:creationId xmlns:p14="http://schemas.microsoft.com/office/powerpoint/2010/main" val="21901549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1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1 </a:t>
            </a:r>
            <a:r>
              <a:rPr lang="en-US" altLang="zh-CN" sz="3600" b="1" dirty="0" smtClean="0"/>
              <a:t> </a:t>
            </a:r>
            <a:r>
              <a:rPr lang="zh-CN" altLang="en-US" sz="3600" b="1" dirty="0" smtClean="0">
                <a:latin typeface="微软雅黑" panose="020B0503020204020204" pitchFamily="34" charset="-122"/>
                <a:ea typeface="微软雅黑" panose="020B0503020204020204" pitchFamily="34" charset="-122"/>
                <a:sym typeface="+mn-ea"/>
              </a:rPr>
              <a:t>三年</a:t>
            </a:r>
            <a:r>
              <a:rPr lang="zh-CN" altLang="en-US" sz="3600" b="1" dirty="0">
                <a:latin typeface="微软雅黑" panose="020B0503020204020204" pitchFamily="34" charset="-122"/>
                <a:ea typeface="微软雅黑" panose="020B0503020204020204" pitchFamily="34" charset="-122"/>
                <a:sym typeface="+mn-ea"/>
              </a:rPr>
              <a:t>高考试题分析</a:t>
            </a:r>
          </a:p>
        </p:txBody>
      </p:sp>
      <p:sp>
        <p:nvSpPr>
          <p:cNvPr id="5" name="Rectangle 2"/>
          <p:cNvSpPr>
            <a:spLocks noChangeArrowheads="1"/>
          </p:cNvSpPr>
          <p:nvPr/>
        </p:nvSpPr>
        <p:spPr bwMode="auto">
          <a:xfrm>
            <a:off x="5461323" y="403109"/>
            <a:ext cx="385249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defRPr/>
            </a:pPr>
            <a:r>
              <a:rPr lang="en-US" altLang="zh-CN" sz="2800" b="1" dirty="0" smtClean="0">
                <a:latin typeface="Times New Roman" panose="02020603050405020304" pitchFamily="18" charset="0"/>
                <a:ea typeface="+mn-ea"/>
                <a:cs typeface="Times New Roman" panose="02020603050405020304" pitchFamily="18" charset="0"/>
                <a:sym typeface="+mn-ea"/>
              </a:rPr>
              <a:t>【</a:t>
            </a:r>
            <a:r>
              <a:rPr lang="en-US" altLang="zh-CN" sz="2800" b="1" dirty="0" smtClean="0">
                <a:solidFill>
                  <a:srgbClr val="FF0000"/>
                </a:solidFill>
                <a:latin typeface="Times New Roman" panose="02020603050405020304" pitchFamily="18" charset="0"/>
                <a:ea typeface="+mn-ea"/>
                <a:cs typeface="Times New Roman" panose="02020603050405020304" pitchFamily="18" charset="0"/>
                <a:sym typeface="+mn-ea"/>
              </a:rPr>
              <a:t>2016-</a:t>
            </a:r>
            <a:r>
              <a:rPr lang="zh-CN" altLang="en-US" sz="2800" b="1" dirty="0" smtClean="0">
                <a:solidFill>
                  <a:srgbClr val="FF0000"/>
                </a:solidFill>
                <a:latin typeface="Times New Roman" panose="02020603050405020304" pitchFamily="18" charset="0"/>
                <a:ea typeface="+mn-ea"/>
                <a:cs typeface="Times New Roman" panose="02020603050405020304" pitchFamily="18" charset="0"/>
                <a:sym typeface="+mn-ea"/>
              </a:rPr>
              <a:t>全国卷 </a:t>
            </a:r>
            <a:r>
              <a:rPr lang="en-US" altLang="zh-CN" sz="2800" b="1" dirty="0" smtClean="0">
                <a:solidFill>
                  <a:srgbClr val="FF0000"/>
                </a:solidFill>
                <a:latin typeface="Times New Roman" panose="02020603050405020304" pitchFamily="18" charset="0"/>
                <a:ea typeface="+mn-ea"/>
                <a:cs typeface="Times New Roman" panose="02020603050405020304" pitchFamily="18" charset="0"/>
                <a:sym typeface="+mn-ea"/>
              </a:rPr>
              <a:t>III-10</a:t>
            </a:r>
            <a:r>
              <a:rPr lang="en-US" altLang="zh-CN" sz="2800" b="1" dirty="0" smtClean="0">
                <a:latin typeface="Times New Roman" panose="02020603050405020304" pitchFamily="18" charset="0"/>
                <a:ea typeface="+mn-ea"/>
                <a:cs typeface="Times New Roman" panose="02020603050405020304" pitchFamily="18" charset="0"/>
                <a:sym typeface="+mn-ea"/>
              </a:rPr>
              <a:t>】</a:t>
            </a:r>
            <a:endParaRPr lang="en-US" altLang="zh-CN" sz="2800" b="1" dirty="0">
              <a:latin typeface="Times New Roman" panose="02020603050405020304" pitchFamily="18" charset="0"/>
              <a:ea typeface="+mn-ea"/>
              <a:cs typeface="Times New Roman" panose="02020603050405020304" pitchFamily="18" charset="0"/>
              <a:sym typeface="+mn-ea"/>
            </a:endParaRPr>
          </a:p>
        </p:txBody>
      </p:sp>
      <p:sp>
        <p:nvSpPr>
          <p:cNvPr id="14" name="圆角矩形 207">
            <a:extLst/>
          </p:cNvPr>
          <p:cNvSpPr/>
          <p:nvPr/>
        </p:nvSpPr>
        <p:spPr>
          <a:xfrm>
            <a:off x="3949495" y="6078903"/>
            <a:ext cx="6686050" cy="566737"/>
          </a:xfrm>
          <a:prstGeom prst="round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defRPr/>
            </a:pPr>
            <a:r>
              <a:rPr lang="zh-CN" altLang="en-US" sz="2800" b="1" kern="100" dirty="0">
                <a:solidFill>
                  <a:srgbClr val="000000"/>
                </a:solidFill>
                <a:latin typeface="Times New Roman" panose="02020603050405020304" pitchFamily="18" charset="0"/>
                <a:cs typeface="Times New Roman" panose="02020603050405020304" pitchFamily="18" charset="0"/>
              </a:rPr>
              <a:t>有机物的空间构型及</a:t>
            </a:r>
            <a:r>
              <a:rPr lang="zh-CN" altLang="en-US" sz="2800" b="1" kern="100" dirty="0" smtClean="0">
                <a:solidFill>
                  <a:srgbClr val="000000"/>
                </a:solidFill>
                <a:latin typeface="Times New Roman" panose="02020603050405020304" pitchFamily="18" charset="0"/>
                <a:cs typeface="Times New Roman" panose="02020603050405020304" pitchFamily="18" charset="0"/>
              </a:rPr>
              <a:t>同系物概念</a:t>
            </a:r>
            <a:r>
              <a:rPr lang="en-US" altLang="zh-CN" sz="2800" b="1" kern="100" dirty="0" smtClean="0">
                <a:solidFill>
                  <a:srgbClr val="000000"/>
                </a:solidFill>
                <a:latin typeface="Times New Roman" panose="02020603050405020304" pitchFamily="18" charset="0"/>
                <a:cs typeface="Times New Roman" panose="02020603050405020304" pitchFamily="18" charset="0"/>
              </a:rPr>
              <a:t>.</a:t>
            </a:r>
            <a:endParaRPr lang="zh-CN" altLang="en-US" sz="2800" b="1" kern="100" dirty="0">
              <a:solidFill>
                <a:srgbClr val="000000"/>
              </a:solidFill>
              <a:latin typeface="Times New Roman" panose="02020603050405020304" pitchFamily="18" charset="0"/>
              <a:cs typeface="Times New Roman" panose="02020603050405020304" pitchFamily="18" charset="0"/>
            </a:endParaRPr>
          </a:p>
        </p:txBody>
      </p:sp>
      <p:sp>
        <p:nvSpPr>
          <p:cNvPr id="17" name="圆角矩形 207">
            <a:extLst/>
          </p:cNvPr>
          <p:cNvSpPr/>
          <p:nvPr/>
        </p:nvSpPr>
        <p:spPr>
          <a:xfrm>
            <a:off x="3949495" y="4357744"/>
            <a:ext cx="6235133" cy="566737"/>
          </a:xfrm>
          <a:prstGeom prst="round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有机物</a:t>
            </a:r>
            <a:r>
              <a:rPr lang="zh-CN" altLang="en-US" sz="2800" b="1" kern="100" dirty="0">
                <a:solidFill>
                  <a:srgbClr val="000000"/>
                </a:solidFill>
                <a:latin typeface="Times New Roman" panose="02020603050405020304" pitchFamily="18" charset="0"/>
                <a:cs typeface="Times New Roman" panose="02020603050405020304" pitchFamily="18" charset="0"/>
              </a:rPr>
              <a:t>的键线式表达</a:t>
            </a:r>
            <a:r>
              <a:rPr lang="zh-CN" altLang="en-US" sz="2800" b="1" dirty="0" smtClean="0">
                <a:solidFill>
                  <a:schemeClr val="tx1"/>
                </a:solidFill>
                <a:latin typeface="Times New Roman" panose="02020603050405020304" pitchFamily="18" charset="0"/>
                <a:cs typeface="Times New Roman" panose="02020603050405020304" pitchFamily="18" charset="0"/>
              </a:rPr>
              <a:t>；</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sp>
        <p:nvSpPr>
          <p:cNvPr id="19" name="圆角矩形 207">
            <a:extLst/>
          </p:cNvPr>
          <p:cNvSpPr/>
          <p:nvPr/>
        </p:nvSpPr>
        <p:spPr>
          <a:xfrm>
            <a:off x="3949495" y="5218323"/>
            <a:ext cx="6235133" cy="566737"/>
          </a:xfrm>
          <a:prstGeom prst="round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有机物</a:t>
            </a:r>
            <a:r>
              <a:rPr lang="zh-CN" altLang="en-US" sz="2800" b="1" kern="100" dirty="0">
                <a:solidFill>
                  <a:srgbClr val="000000"/>
                </a:solidFill>
                <a:latin typeface="Times New Roman" panose="02020603050405020304" pitchFamily="18" charset="0"/>
                <a:cs typeface="Times New Roman" panose="02020603050405020304" pitchFamily="18" charset="0"/>
              </a:rPr>
              <a:t>的物理性质</a:t>
            </a:r>
            <a:r>
              <a:rPr lang="zh-CN" altLang="en-US" sz="2800" b="1" dirty="0" smtClean="0">
                <a:solidFill>
                  <a:schemeClr val="tx1"/>
                </a:solidFill>
                <a:latin typeface="Times New Roman" panose="02020603050405020304" pitchFamily="18" charset="0"/>
                <a:cs typeface="Times New Roman" panose="02020603050405020304" pitchFamily="18" charset="0"/>
              </a:rPr>
              <a:t>；</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grpSp>
        <p:nvGrpSpPr>
          <p:cNvPr id="7" name="组合 6"/>
          <p:cNvGrpSpPr/>
          <p:nvPr/>
        </p:nvGrpSpPr>
        <p:grpSpPr>
          <a:xfrm>
            <a:off x="646780" y="1088014"/>
            <a:ext cx="10739505" cy="3208359"/>
            <a:chOff x="646780" y="1088014"/>
            <a:chExt cx="10739505" cy="3208359"/>
          </a:xfrm>
        </p:grpSpPr>
        <p:pic>
          <p:nvPicPr>
            <p:cNvPr id="23" name="图片 22">
              <a:extLst>
                <a:ext uri="{FF2B5EF4-FFF2-40B4-BE49-F238E27FC236}">
                  <a16:creationId xmlns:a16="http://schemas.microsoft.com/office/drawing/2014/main" id="{A9AF3989-0E03-43B9-B44A-61DFCA341E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9539" y="1088014"/>
              <a:ext cx="10266746" cy="3208359"/>
            </a:xfrm>
            <a:prstGeom prst="rect">
              <a:avLst/>
            </a:prstGeom>
          </p:spPr>
        </p:pic>
        <p:grpSp>
          <p:nvGrpSpPr>
            <p:cNvPr id="13" name="组合 12"/>
            <p:cNvGrpSpPr/>
            <p:nvPr/>
          </p:nvGrpSpPr>
          <p:grpSpPr>
            <a:xfrm>
              <a:off x="646780" y="1121238"/>
              <a:ext cx="10306258" cy="3046674"/>
              <a:chOff x="357363" y="930138"/>
              <a:chExt cx="9529809" cy="3046674"/>
            </a:xfrm>
          </p:grpSpPr>
          <p:grpSp>
            <p:nvGrpSpPr>
              <p:cNvPr id="9" name="组合 8"/>
              <p:cNvGrpSpPr/>
              <p:nvPr/>
            </p:nvGrpSpPr>
            <p:grpSpPr>
              <a:xfrm>
                <a:off x="357363" y="930138"/>
                <a:ext cx="9529809" cy="3046674"/>
                <a:chOff x="357363" y="930138"/>
                <a:chExt cx="9529809" cy="3046674"/>
              </a:xfrm>
            </p:grpSpPr>
            <p:grpSp>
              <p:nvGrpSpPr>
                <p:cNvPr id="6" name="组合 5"/>
                <p:cNvGrpSpPr/>
                <p:nvPr/>
              </p:nvGrpSpPr>
              <p:grpSpPr>
                <a:xfrm>
                  <a:off x="357363" y="930138"/>
                  <a:ext cx="9529809" cy="3046674"/>
                  <a:chOff x="-237189" y="968757"/>
                  <a:chExt cx="9735999" cy="3217679"/>
                </a:xfrm>
              </p:grpSpPr>
              <p:sp>
                <p:nvSpPr>
                  <p:cNvPr id="2" name="矩形 1"/>
                  <p:cNvSpPr/>
                  <p:nvPr/>
                </p:nvSpPr>
                <p:spPr bwMode="auto">
                  <a:xfrm>
                    <a:off x="5155900" y="2196000"/>
                    <a:ext cx="1436915" cy="344005"/>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10" name="圆角矩形 9">
                    <a:extLst/>
                  </p:cNvPr>
                  <p:cNvSpPr/>
                  <p:nvPr/>
                </p:nvSpPr>
                <p:spPr bwMode="auto">
                  <a:xfrm>
                    <a:off x="-237189" y="968757"/>
                    <a:ext cx="9735999" cy="3217679"/>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latin typeface="Times New Roman" panose="02020603050405020304" pitchFamily="18" charset="0"/>
                      <a:ea typeface="+mn-ea"/>
                      <a:cs typeface="Times New Roman" panose="02020603050405020304" pitchFamily="18" charset="0"/>
                    </a:endParaRPr>
                  </a:p>
                </p:txBody>
              </p:sp>
            </p:grpSp>
            <p:sp>
              <p:nvSpPr>
                <p:cNvPr id="18" name="矩形 17"/>
                <p:cNvSpPr/>
                <p:nvPr/>
              </p:nvSpPr>
              <p:spPr bwMode="auto">
                <a:xfrm>
                  <a:off x="8763725" y="1450239"/>
                  <a:ext cx="868115"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0" name="矩形 19"/>
                <p:cNvSpPr/>
                <p:nvPr/>
              </p:nvSpPr>
              <p:spPr bwMode="auto">
                <a:xfrm>
                  <a:off x="9214893" y="2389905"/>
                  <a:ext cx="416948"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sp>
            <p:nvSpPr>
              <p:cNvPr id="24" name="矩形 23"/>
              <p:cNvSpPr/>
              <p:nvPr/>
            </p:nvSpPr>
            <p:spPr bwMode="auto">
              <a:xfrm>
                <a:off x="2477259" y="3407866"/>
                <a:ext cx="1406484"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5" name="矩形 24"/>
              <p:cNvSpPr/>
              <p:nvPr/>
            </p:nvSpPr>
            <p:spPr bwMode="auto">
              <a:xfrm>
                <a:off x="8763725" y="2905460"/>
                <a:ext cx="685235"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6" name="矩形 25"/>
              <p:cNvSpPr/>
              <p:nvPr/>
            </p:nvSpPr>
            <p:spPr bwMode="auto">
              <a:xfrm>
                <a:off x="6087879" y="1637975"/>
                <a:ext cx="1406484" cy="325723"/>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grpSp>
      <p:sp>
        <p:nvSpPr>
          <p:cNvPr id="27" name="右大括号 26"/>
          <p:cNvSpPr/>
          <p:nvPr/>
        </p:nvSpPr>
        <p:spPr bwMode="auto">
          <a:xfrm flipH="1">
            <a:off x="3292288" y="4552469"/>
            <a:ext cx="281589" cy="1972491"/>
          </a:xfrm>
          <a:prstGeom prst="rightBrace">
            <a:avLst>
              <a:gd name="adj1" fmla="val 39112"/>
              <a:gd name="adj2" fmla="val 50000"/>
            </a:avLst>
          </a:prstGeom>
          <a:noFill/>
          <a:ln w="38100"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8" name="圆角矩形 207">
            <a:extLst/>
          </p:cNvPr>
          <p:cNvSpPr/>
          <p:nvPr/>
        </p:nvSpPr>
        <p:spPr>
          <a:xfrm flipH="1">
            <a:off x="1022301" y="4924481"/>
            <a:ext cx="1857867" cy="1056303"/>
          </a:xfrm>
          <a:prstGeom prst="roundRect">
            <a:avLst/>
          </a:prstGeom>
          <a:noFill/>
          <a:ln>
            <a:solidFill>
              <a:srgbClr val="0070C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zh-CN" altLang="en-US" sz="2800" b="1" dirty="0" smtClean="0">
                <a:solidFill>
                  <a:schemeClr val="tx1"/>
                </a:solidFill>
                <a:latin typeface="Times New Roman" panose="02020603050405020304" pitchFamily="18" charset="0"/>
                <a:cs typeface="Times New Roman" panose="02020603050405020304" pitchFamily="18" charset="0"/>
              </a:rPr>
              <a:t>陌生</a:t>
            </a:r>
            <a:r>
              <a:rPr lang="zh-CN" altLang="en-US" sz="2800" b="1" dirty="0">
                <a:solidFill>
                  <a:schemeClr val="tx1"/>
                </a:solidFill>
                <a:latin typeface="Times New Roman" panose="02020603050405020304" pitchFamily="18" charset="0"/>
                <a:cs typeface="Times New Roman" panose="02020603050405020304" pitchFamily="18" charset="0"/>
              </a:rPr>
              <a:t>有机物为载体</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505015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wipe(left)">
                                      <p:cBhvr>
                                        <p:cTn id="2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19" grpId="0" animBg="1"/>
      <p:bldP spid="2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1  </a:t>
            </a:r>
            <a:r>
              <a:rPr lang="zh-CN" altLang="en-US" sz="3600" b="1" dirty="0" smtClean="0">
                <a:latin typeface="微软雅黑" panose="020B0503020204020204" pitchFamily="34" charset="-122"/>
                <a:ea typeface="微软雅黑" panose="020B0503020204020204" pitchFamily="34" charset="-122"/>
              </a:rPr>
              <a:t>三年</a:t>
            </a:r>
            <a:r>
              <a:rPr lang="zh-CN" altLang="en-US" sz="3600" b="1" dirty="0">
                <a:latin typeface="微软雅黑" panose="020B0503020204020204" pitchFamily="34" charset="-122"/>
                <a:ea typeface="微软雅黑" panose="020B0503020204020204" pitchFamily="34" charset="-122"/>
              </a:rPr>
              <a:t>高考试题分析</a:t>
            </a:r>
            <a:endParaRPr lang="zh-CN" altLang="en-US" sz="3600" b="1" dirty="0">
              <a:latin typeface="微软雅黑" panose="020B0503020204020204" pitchFamily="34" charset="-122"/>
              <a:ea typeface="微软雅黑" panose="020B0503020204020204" pitchFamily="34" charset="-122"/>
              <a:sym typeface="+mn-ea"/>
            </a:endParaRPr>
          </a:p>
        </p:txBody>
      </p:sp>
      <p:grpSp>
        <p:nvGrpSpPr>
          <p:cNvPr id="25" name="组合 24"/>
          <p:cNvGrpSpPr/>
          <p:nvPr/>
        </p:nvGrpSpPr>
        <p:grpSpPr>
          <a:xfrm>
            <a:off x="390837" y="1621529"/>
            <a:ext cx="5030961" cy="3514006"/>
            <a:chOff x="717412" y="1608466"/>
            <a:chExt cx="5030961" cy="3514006"/>
          </a:xfrm>
        </p:grpSpPr>
        <p:sp>
          <p:nvSpPr>
            <p:cNvPr id="7" name="同侧圆角矩形 6"/>
            <p:cNvSpPr/>
            <p:nvPr/>
          </p:nvSpPr>
          <p:spPr>
            <a:xfrm>
              <a:off x="717412" y="1608466"/>
              <a:ext cx="5030961" cy="3120288"/>
            </a:xfrm>
            <a:prstGeom prst="round2SameRect">
              <a:avLst>
                <a:gd name="adj1" fmla="val 8000"/>
                <a:gd name="adj2" fmla="val 0"/>
              </a:avLst>
            </a:prstGeom>
          </p:spPr>
          <p:style>
            <a:lnRef idx="2">
              <a:schemeClr val="accent4">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23" name="组合 22"/>
            <p:cNvGrpSpPr/>
            <p:nvPr/>
          </p:nvGrpSpPr>
          <p:grpSpPr>
            <a:xfrm>
              <a:off x="1992452" y="4360860"/>
              <a:ext cx="2372729" cy="761612"/>
              <a:chOff x="704843" y="5210911"/>
              <a:chExt cx="2372729" cy="761612"/>
            </a:xfrm>
          </p:grpSpPr>
          <p:sp>
            <p:nvSpPr>
              <p:cNvPr id="8" name="任意多边形 7"/>
              <p:cNvSpPr/>
              <p:nvPr/>
            </p:nvSpPr>
            <p:spPr>
              <a:xfrm>
                <a:off x="704843" y="5210911"/>
                <a:ext cx="2372729" cy="761612"/>
              </a:xfrm>
              <a:custGeom>
                <a:avLst/>
                <a:gdLst>
                  <a:gd name="connsiteX0" fmla="*/ 0 w 2372728"/>
                  <a:gd name="connsiteY0" fmla="*/ 0 h 761612"/>
                  <a:gd name="connsiteX1" fmla="*/ 2372728 w 2372728"/>
                  <a:gd name="connsiteY1" fmla="*/ 0 h 761612"/>
                  <a:gd name="connsiteX2" fmla="*/ 2372728 w 2372728"/>
                  <a:gd name="connsiteY2" fmla="*/ 761612 h 761612"/>
                  <a:gd name="connsiteX3" fmla="*/ 0 w 2372728"/>
                  <a:gd name="connsiteY3" fmla="*/ 761612 h 761612"/>
                  <a:gd name="connsiteX4" fmla="*/ 0 w 2372728"/>
                  <a:gd name="connsiteY4" fmla="*/ 0 h 761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2728" h="761612">
                    <a:moveTo>
                      <a:pt x="0" y="0"/>
                    </a:moveTo>
                    <a:lnTo>
                      <a:pt x="2372728" y="0"/>
                    </a:lnTo>
                    <a:lnTo>
                      <a:pt x="2372728" y="761612"/>
                    </a:lnTo>
                    <a:lnTo>
                      <a:pt x="0" y="761612"/>
                    </a:lnTo>
                    <a:lnTo>
                      <a:pt x="0" y="0"/>
                    </a:lnTo>
                    <a:close/>
                  </a:path>
                </a:pathLst>
              </a:cu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95250" tIns="0" rIns="733543" bIns="0" numCol="1" spcCol="1270" anchor="ctr" anchorCtr="0">
                <a:noAutofit/>
              </a:bodyPr>
              <a:lstStyle/>
              <a:p>
                <a:pPr lvl="0" algn="l" defTabSz="1111250">
                  <a:lnSpc>
                    <a:spcPct val="150000"/>
                  </a:lnSpc>
                  <a:spcBef>
                    <a:spcPct val="0"/>
                  </a:spcBef>
                  <a:spcAft>
                    <a:spcPts val="0"/>
                  </a:spcAft>
                </a:pPr>
                <a:endParaRPr lang="zh-CN" altLang="en-US" sz="2500" kern="1200" dirty="0"/>
              </a:p>
            </p:txBody>
          </p:sp>
          <p:sp>
            <p:nvSpPr>
              <p:cNvPr id="19" name="矩形 18"/>
              <p:cNvSpPr/>
              <p:nvPr/>
            </p:nvSpPr>
            <p:spPr>
              <a:xfrm>
                <a:off x="768944" y="5276419"/>
                <a:ext cx="2244525" cy="584775"/>
              </a:xfrm>
              <a:prstGeom prst="rect">
                <a:avLst/>
              </a:prstGeom>
            </p:spPr>
            <p:txBody>
              <a:bodyPr wrap="none">
                <a:spAutoFit/>
              </a:bodyPr>
              <a:lstStyle/>
              <a:p>
                <a:r>
                  <a:rPr lang="zh-CN" altLang="zh-CN" sz="3200" b="1" kern="100" dirty="0" smtClean="0">
                    <a:solidFill>
                      <a:schemeClr val="bg1"/>
                    </a:solidFill>
                    <a:latin typeface="Times New Roman" panose="02020603050405020304" pitchFamily="18" charset="0"/>
                    <a:cs typeface="Times New Roman" panose="02020603050405020304" pitchFamily="18" charset="0"/>
                  </a:rPr>
                  <a:t>主要考查</a:t>
                </a:r>
                <a:r>
                  <a:rPr lang="zh-CN" altLang="zh-CN" sz="3200" b="1" kern="100" dirty="0">
                    <a:solidFill>
                      <a:schemeClr val="bg1"/>
                    </a:solidFill>
                    <a:latin typeface="Times New Roman" panose="02020603050405020304" pitchFamily="18" charset="0"/>
                    <a:cs typeface="Times New Roman" panose="02020603050405020304" pitchFamily="18" charset="0"/>
                  </a:rPr>
                  <a:t>点</a:t>
                </a:r>
                <a:endParaRPr lang="zh-CN" altLang="en-US" sz="3200" dirty="0">
                  <a:solidFill>
                    <a:schemeClr val="bg1"/>
                  </a:solidFill>
                </a:endParaRPr>
              </a:p>
            </p:txBody>
          </p:sp>
        </p:grpSp>
      </p:grpSp>
      <p:sp>
        <p:nvSpPr>
          <p:cNvPr id="20" name="圆角矩形 207">
            <a:extLst/>
          </p:cNvPr>
          <p:cNvSpPr/>
          <p:nvPr/>
        </p:nvSpPr>
        <p:spPr>
          <a:xfrm>
            <a:off x="307823" y="2176974"/>
            <a:ext cx="5113975" cy="1733815"/>
          </a:xfrm>
          <a:prstGeom prst="roundRect">
            <a:avLst/>
          </a:prstGeom>
          <a:no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lnSpc>
                <a:spcPct val="150000"/>
              </a:lnSpc>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有机物的组成、结构、性质；</a:t>
            </a:r>
            <a:endParaRPr lang="en-US" altLang="zh-CN" sz="2800" b="1" kern="100" dirty="0" smtClean="0">
              <a:solidFill>
                <a:srgbClr val="000000"/>
              </a:solidFill>
              <a:latin typeface="Times New Roman" panose="02020603050405020304" pitchFamily="18" charset="0"/>
              <a:cs typeface="Times New Roman" panose="02020603050405020304" pitchFamily="18" charset="0"/>
            </a:endParaRPr>
          </a:p>
          <a:p>
            <a:pPr eaLnBrk="1" fontAlgn="auto" hangingPunct="1">
              <a:lnSpc>
                <a:spcPct val="150000"/>
              </a:lnSpc>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反应类型的判断；</a:t>
            </a:r>
            <a:endParaRPr lang="en-US" altLang="zh-CN" sz="2800" b="1" kern="100" dirty="0" smtClean="0">
              <a:solidFill>
                <a:srgbClr val="000000"/>
              </a:solidFill>
              <a:latin typeface="Times New Roman" panose="02020603050405020304" pitchFamily="18" charset="0"/>
              <a:cs typeface="Times New Roman" panose="02020603050405020304" pitchFamily="18" charset="0"/>
            </a:endParaRPr>
          </a:p>
          <a:p>
            <a:pPr eaLnBrk="1" fontAlgn="auto" hangingPunct="1">
              <a:lnSpc>
                <a:spcPct val="150000"/>
              </a:lnSpc>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同分异构体的数目判断。</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grpSp>
        <p:nvGrpSpPr>
          <p:cNvPr id="26" name="组合 25"/>
          <p:cNvGrpSpPr/>
          <p:nvPr/>
        </p:nvGrpSpPr>
        <p:grpSpPr>
          <a:xfrm>
            <a:off x="5727494" y="1564981"/>
            <a:ext cx="6052249" cy="3570554"/>
            <a:chOff x="5727494" y="1564981"/>
            <a:chExt cx="6052249" cy="3570554"/>
          </a:xfrm>
        </p:grpSpPr>
        <p:sp>
          <p:nvSpPr>
            <p:cNvPr id="13" name="同侧圆角矩形 12"/>
            <p:cNvSpPr/>
            <p:nvPr/>
          </p:nvSpPr>
          <p:spPr>
            <a:xfrm>
              <a:off x="5727494" y="1564981"/>
              <a:ext cx="6052249" cy="3176835"/>
            </a:xfrm>
            <a:prstGeom prst="round2SameRect">
              <a:avLst>
                <a:gd name="adj1" fmla="val 8000"/>
                <a:gd name="adj2" fmla="val 0"/>
              </a:avLst>
            </a:prstGeom>
            <a:ln>
              <a:solidFill>
                <a:schemeClr val="accent5">
                  <a:lumMod val="50000"/>
                </a:schemeClr>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24" name="组合 23"/>
            <p:cNvGrpSpPr/>
            <p:nvPr/>
          </p:nvGrpSpPr>
          <p:grpSpPr>
            <a:xfrm>
              <a:off x="7761320" y="4373923"/>
              <a:ext cx="2372728" cy="761612"/>
              <a:chOff x="6755481" y="4827700"/>
              <a:chExt cx="2372728" cy="761612"/>
            </a:xfrm>
          </p:grpSpPr>
          <p:sp>
            <p:nvSpPr>
              <p:cNvPr id="14" name="任意多边形 13"/>
              <p:cNvSpPr/>
              <p:nvPr/>
            </p:nvSpPr>
            <p:spPr>
              <a:xfrm>
                <a:off x="6755481" y="4827700"/>
                <a:ext cx="2372728" cy="761612"/>
              </a:xfrm>
              <a:custGeom>
                <a:avLst/>
                <a:gdLst>
                  <a:gd name="connsiteX0" fmla="*/ 0 w 2372728"/>
                  <a:gd name="connsiteY0" fmla="*/ 0 h 761612"/>
                  <a:gd name="connsiteX1" fmla="*/ 2372728 w 2372728"/>
                  <a:gd name="connsiteY1" fmla="*/ 0 h 761612"/>
                  <a:gd name="connsiteX2" fmla="*/ 2372728 w 2372728"/>
                  <a:gd name="connsiteY2" fmla="*/ 761612 h 761612"/>
                  <a:gd name="connsiteX3" fmla="*/ 0 w 2372728"/>
                  <a:gd name="connsiteY3" fmla="*/ 761612 h 761612"/>
                  <a:gd name="connsiteX4" fmla="*/ 0 w 2372728"/>
                  <a:gd name="connsiteY4" fmla="*/ 0 h 761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2728" h="761612">
                    <a:moveTo>
                      <a:pt x="0" y="0"/>
                    </a:moveTo>
                    <a:lnTo>
                      <a:pt x="2372728" y="0"/>
                    </a:lnTo>
                    <a:lnTo>
                      <a:pt x="2372728" y="761612"/>
                    </a:lnTo>
                    <a:lnTo>
                      <a:pt x="0" y="761612"/>
                    </a:lnTo>
                    <a:lnTo>
                      <a:pt x="0" y="0"/>
                    </a:lnTo>
                    <a:close/>
                  </a:path>
                </a:pathLst>
              </a:custGeom>
              <a:solidFill>
                <a:schemeClr val="bg2">
                  <a:lumMod val="50000"/>
                </a:schemeClr>
              </a:solidFill>
            </p:spPr>
            <p:style>
              <a:lnRef idx="2">
                <a:schemeClr val="accent4">
                  <a:hueOff val="11142974"/>
                  <a:satOff val="39624"/>
                  <a:lumOff val="89608"/>
                  <a:alphaOff val="0"/>
                </a:schemeClr>
              </a:lnRef>
              <a:fillRef idx="1">
                <a:scrgbClr r="0" g="0" b="0"/>
              </a:fillRef>
              <a:effectRef idx="0">
                <a:schemeClr val="accent4">
                  <a:hueOff val="11142974"/>
                  <a:satOff val="39624"/>
                  <a:lumOff val="89608"/>
                  <a:alphaOff val="0"/>
                </a:schemeClr>
              </a:effectRef>
              <a:fontRef idx="minor">
                <a:schemeClr val="lt1"/>
              </a:fontRef>
            </p:style>
            <p:txBody>
              <a:bodyPr spcFirstLastPara="0" vert="horz" wrap="square" lIns="95250" tIns="0" rIns="733543" bIns="0" numCol="1" spcCol="1270" anchor="ctr" anchorCtr="0">
                <a:noAutofit/>
              </a:bodyPr>
              <a:lstStyle/>
              <a:p>
                <a:pPr lvl="0" algn="l" defTabSz="1111250">
                  <a:lnSpc>
                    <a:spcPct val="90000"/>
                  </a:lnSpc>
                  <a:spcBef>
                    <a:spcPct val="0"/>
                  </a:spcBef>
                  <a:spcAft>
                    <a:spcPct val="35000"/>
                  </a:spcAft>
                </a:pPr>
                <a:endParaRPr lang="zh-CN" altLang="en-US" sz="2500" kern="1200" dirty="0"/>
              </a:p>
            </p:txBody>
          </p:sp>
          <p:sp>
            <p:nvSpPr>
              <p:cNvPr id="21" name="矩形 20"/>
              <p:cNvSpPr/>
              <p:nvPr/>
            </p:nvSpPr>
            <p:spPr>
              <a:xfrm>
                <a:off x="7025569" y="4893209"/>
                <a:ext cx="1832553" cy="584775"/>
              </a:xfrm>
              <a:prstGeom prst="rect">
                <a:avLst/>
              </a:prstGeom>
            </p:spPr>
            <p:txBody>
              <a:bodyPr wrap="none">
                <a:spAutoFit/>
              </a:bodyPr>
              <a:lstStyle/>
              <a:p>
                <a:r>
                  <a:rPr lang="zh-CN" altLang="en-US" sz="3200" b="1" kern="100" dirty="0">
                    <a:solidFill>
                      <a:schemeClr val="bg1"/>
                    </a:solidFill>
                    <a:latin typeface="Times New Roman" panose="02020603050405020304" pitchFamily="18" charset="0"/>
                    <a:cs typeface="Times New Roman" panose="02020603050405020304" pitchFamily="18" charset="0"/>
                  </a:rPr>
                  <a:t>呈现方式</a:t>
                </a:r>
                <a:endParaRPr lang="zh-CN" altLang="en-US" sz="3200" dirty="0">
                  <a:solidFill>
                    <a:schemeClr val="bg1"/>
                  </a:solidFill>
                </a:endParaRPr>
              </a:p>
            </p:txBody>
          </p:sp>
        </p:grpSp>
      </p:grpSp>
      <p:sp>
        <p:nvSpPr>
          <p:cNvPr id="22" name="圆角矩形 207">
            <a:extLst/>
          </p:cNvPr>
          <p:cNvSpPr/>
          <p:nvPr/>
        </p:nvSpPr>
        <p:spPr>
          <a:xfrm>
            <a:off x="5636052" y="1315645"/>
            <a:ext cx="6143692" cy="3541083"/>
          </a:xfrm>
          <a:prstGeom prst="roundRect">
            <a:avLst/>
          </a:prstGeom>
          <a:no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lnSpc>
                <a:spcPct val="114000"/>
              </a:lnSpc>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以</a:t>
            </a:r>
            <a:r>
              <a:rPr lang="zh-CN" altLang="en-US" sz="2800" b="1" kern="100" dirty="0">
                <a:solidFill>
                  <a:srgbClr val="000000"/>
                </a:solidFill>
                <a:latin typeface="Times New Roman" panose="02020603050405020304" pitchFamily="18" charset="0"/>
                <a:cs typeface="Times New Roman" panose="02020603050405020304" pitchFamily="18" charset="0"/>
              </a:rPr>
              <a:t>“拼盘”形式考查典型有机物的结构与</a:t>
            </a:r>
            <a:r>
              <a:rPr lang="zh-CN" altLang="en-US" sz="2800" b="1" kern="100" dirty="0" smtClean="0">
                <a:solidFill>
                  <a:srgbClr val="000000"/>
                </a:solidFill>
                <a:latin typeface="Times New Roman" panose="02020603050405020304" pitchFamily="18" charset="0"/>
                <a:cs typeface="Times New Roman" panose="02020603050405020304" pitchFamily="18" charset="0"/>
              </a:rPr>
              <a:t>性质；</a:t>
            </a:r>
            <a:endParaRPr lang="en-US" altLang="zh-CN" sz="2800" b="1" kern="100" dirty="0" smtClean="0">
              <a:solidFill>
                <a:srgbClr val="000000"/>
              </a:solidFill>
              <a:latin typeface="Times New Roman" panose="02020603050405020304" pitchFamily="18" charset="0"/>
              <a:cs typeface="Times New Roman" panose="02020603050405020304" pitchFamily="18" charset="0"/>
            </a:endParaRPr>
          </a:p>
          <a:p>
            <a:pPr eaLnBrk="1" fontAlgn="auto" hangingPunct="1">
              <a:lnSpc>
                <a:spcPct val="114000"/>
              </a:lnSpc>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以</a:t>
            </a:r>
            <a:r>
              <a:rPr lang="zh-CN" altLang="en-US" sz="2800" b="1" kern="100" dirty="0">
                <a:solidFill>
                  <a:srgbClr val="000000"/>
                </a:solidFill>
                <a:latin typeface="Times New Roman" panose="02020603050405020304" pitchFamily="18" charset="0"/>
                <a:cs typeface="Times New Roman" panose="02020603050405020304" pitchFamily="18" charset="0"/>
              </a:rPr>
              <a:t>新研究的陌生有机物为载体考查官能团</a:t>
            </a:r>
            <a:r>
              <a:rPr lang="zh-CN" altLang="en-US" sz="2800" b="1" kern="100" dirty="0" smtClean="0">
                <a:solidFill>
                  <a:srgbClr val="000000"/>
                </a:solidFill>
                <a:latin typeface="Times New Roman" panose="02020603050405020304" pitchFamily="18" charset="0"/>
                <a:cs typeface="Times New Roman" panose="02020603050405020304" pitchFamily="18" charset="0"/>
              </a:rPr>
              <a:t>性质；</a:t>
            </a:r>
            <a:endParaRPr lang="en-US" altLang="zh-CN" sz="2800" b="1" kern="100" dirty="0" smtClean="0">
              <a:solidFill>
                <a:srgbClr val="000000"/>
              </a:solidFill>
              <a:latin typeface="Times New Roman" panose="02020603050405020304" pitchFamily="18" charset="0"/>
              <a:cs typeface="Times New Roman" panose="02020603050405020304" pitchFamily="18" charset="0"/>
            </a:endParaRPr>
          </a:p>
          <a:p>
            <a:pPr eaLnBrk="1" fontAlgn="auto" hangingPunct="1">
              <a:lnSpc>
                <a:spcPct val="114000"/>
              </a:lnSpc>
              <a:spcBef>
                <a:spcPts val="0"/>
              </a:spcBef>
              <a:spcAft>
                <a:spcPts val="0"/>
              </a:spcAft>
              <a:buFont typeface="Wingdings" panose="05000000000000000000" pitchFamily="2" charset="2"/>
              <a:buChar char="u"/>
              <a:defRPr/>
            </a:pPr>
            <a:r>
              <a:rPr lang="zh-CN" altLang="en-US" sz="2800" b="1" kern="100" dirty="0" smtClean="0">
                <a:solidFill>
                  <a:srgbClr val="000000"/>
                </a:solidFill>
                <a:latin typeface="Times New Roman" panose="02020603050405020304" pitchFamily="18" charset="0"/>
                <a:cs typeface="Times New Roman" panose="02020603050405020304" pitchFamily="18" charset="0"/>
              </a:rPr>
              <a:t> 以</a:t>
            </a:r>
            <a:r>
              <a:rPr lang="zh-CN" altLang="en-US" sz="2800" b="1" kern="100" dirty="0">
                <a:solidFill>
                  <a:srgbClr val="000000"/>
                </a:solidFill>
                <a:latin typeface="Times New Roman" panose="02020603050405020304" pitchFamily="18" charset="0"/>
                <a:cs typeface="Times New Roman" panose="02020603050405020304" pitchFamily="18" charset="0"/>
              </a:rPr>
              <a:t>实验设计与评价形式考查有机物的性质。</a:t>
            </a:r>
            <a:endParaRPr lang="en-US" altLang="zh-CN" sz="2800" b="1" dirty="0">
              <a:solidFill>
                <a:schemeClr val="tx1"/>
              </a:solidFill>
              <a:latin typeface="Times New Roman" panose="02020603050405020304" pitchFamily="18" charset="0"/>
              <a:cs typeface="Times New Roman" panose="02020603050405020304" pitchFamily="18" charset="0"/>
            </a:endParaRPr>
          </a:p>
        </p:txBody>
      </p:sp>
      <p:sp>
        <p:nvSpPr>
          <p:cNvPr id="27" name="Rectangle 2"/>
          <p:cNvSpPr>
            <a:spLocks noChangeArrowheads="1"/>
          </p:cNvSpPr>
          <p:nvPr/>
        </p:nvSpPr>
        <p:spPr bwMode="auto">
          <a:xfrm>
            <a:off x="5636052" y="406147"/>
            <a:ext cx="385249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defRPr/>
            </a:pPr>
            <a:r>
              <a:rPr lang="en-US" altLang="zh-CN" sz="2800" b="1" dirty="0" smtClean="0">
                <a:latin typeface="Times New Roman" panose="02020603050405020304" pitchFamily="18" charset="0"/>
                <a:ea typeface="+mn-ea"/>
                <a:cs typeface="Times New Roman" panose="02020603050405020304" pitchFamily="18" charset="0"/>
                <a:sym typeface="+mn-ea"/>
              </a:rPr>
              <a:t>【</a:t>
            </a:r>
            <a:r>
              <a:rPr lang="zh-CN" altLang="en-US" sz="2800" b="1" dirty="0" smtClean="0">
                <a:solidFill>
                  <a:srgbClr val="FF0000"/>
                </a:solidFill>
                <a:latin typeface="Times New Roman" panose="02020603050405020304" pitchFamily="18" charset="0"/>
                <a:ea typeface="+mn-ea"/>
                <a:cs typeface="Times New Roman" panose="02020603050405020304" pitchFamily="18" charset="0"/>
                <a:sym typeface="+mn-ea"/>
              </a:rPr>
              <a:t>命题点</a:t>
            </a:r>
            <a:r>
              <a:rPr lang="en-US" altLang="zh-CN" sz="2800" b="1" dirty="0" smtClean="0">
                <a:latin typeface="Times New Roman" panose="02020603050405020304" pitchFamily="18" charset="0"/>
                <a:ea typeface="+mn-ea"/>
                <a:cs typeface="Times New Roman" panose="02020603050405020304" pitchFamily="18" charset="0"/>
                <a:sym typeface="+mn-ea"/>
              </a:rPr>
              <a:t>】</a:t>
            </a:r>
            <a:endParaRPr lang="en-US" altLang="zh-CN" sz="2800" b="1" dirty="0">
              <a:latin typeface="Times New Roman" panose="02020603050405020304" pitchFamily="18" charset="0"/>
              <a:ea typeface="+mn-ea"/>
              <a:cs typeface="Times New Roman" panose="02020603050405020304" pitchFamily="18" charset="0"/>
              <a:sym typeface="+mn-ea"/>
            </a:endParaRPr>
          </a:p>
        </p:txBody>
      </p:sp>
    </p:spTree>
    <p:extLst>
      <p:ext uri="{BB962C8B-B14F-4D97-AF65-F5344CB8AC3E}">
        <p14:creationId xmlns:p14="http://schemas.microsoft.com/office/powerpoint/2010/main" val="1563015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任意多边形 18"/>
          <p:cNvSpPr/>
          <p:nvPr/>
        </p:nvSpPr>
        <p:spPr>
          <a:xfrm>
            <a:off x="4066841" y="1380376"/>
            <a:ext cx="7402670" cy="2209440"/>
          </a:xfrm>
          <a:custGeom>
            <a:avLst/>
            <a:gdLst>
              <a:gd name="connsiteX0" fmla="*/ 0 w 4186915"/>
              <a:gd name="connsiteY0" fmla="*/ 187180 h 1123055"/>
              <a:gd name="connsiteX1" fmla="*/ 187180 w 4186915"/>
              <a:gd name="connsiteY1" fmla="*/ 0 h 1123055"/>
              <a:gd name="connsiteX2" fmla="*/ 3999735 w 4186915"/>
              <a:gd name="connsiteY2" fmla="*/ 0 h 1123055"/>
              <a:gd name="connsiteX3" fmla="*/ 4186915 w 4186915"/>
              <a:gd name="connsiteY3" fmla="*/ 187180 h 1123055"/>
              <a:gd name="connsiteX4" fmla="*/ 4186915 w 4186915"/>
              <a:gd name="connsiteY4" fmla="*/ 935875 h 1123055"/>
              <a:gd name="connsiteX5" fmla="*/ 3999735 w 4186915"/>
              <a:gd name="connsiteY5" fmla="*/ 1123055 h 1123055"/>
              <a:gd name="connsiteX6" fmla="*/ 187180 w 4186915"/>
              <a:gd name="connsiteY6" fmla="*/ 1123055 h 1123055"/>
              <a:gd name="connsiteX7" fmla="*/ 0 w 4186915"/>
              <a:gd name="connsiteY7" fmla="*/ 935875 h 1123055"/>
              <a:gd name="connsiteX8" fmla="*/ 0 w 4186915"/>
              <a:gd name="connsiteY8" fmla="*/ 187180 h 1123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86915" h="1123055">
                <a:moveTo>
                  <a:pt x="0" y="187180"/>
                </a:moveTo>
                <a:cubicBezTo>
                  <a:pt x="0" y="83803"/>
                  <a:pt x="83803" y="0"/>
                  <a:pt x="187180" y="0"/>
                </a:cubicBezTo>
                <a:lnTo>
                  <a:pt x="3999735" y="0"/>
                </a:lnTo>
                <a:cubicBezTo>
                  <a:pt x="4103112" y="0"/>
                  <a:pt x="4186915" y="83803"/>
                  <a:pt x="4186915" y="187180"/>
                </a:cubicBezTo>
                <a:lnTo>
                  <a:pt x="4186915" y="935875"/>
                </a:lnTo>
                <a:cubicBezTo>
                  <a:pt x="4186915" y="1039252"/>
                  <a:pt x="4103112" y="1123055"/>
                  <a:pt x="3999735" y="1123055"/>
                </a:cubicBezTo>
                <a:lnTo>
                  <a:pt x="187180" y="1123055"/>
                </a:lnTo>
                <a:cubicBezTo>
                  <a:pt x="83803" y="1123055"/>
                  <a:pt x="0" y="1039252"/>
                  <a:pt x="0" y="935875"/>
                </a:cubicBezTo>
                <a:lnTo>
                  <a:pt x="0" y="187180"/>
                </a:lnTo>
                <a:close/>
              </a:path>
            </a:pathLst>
          </a:custGeom>
          <a:noFill/>
          <a:ln>
            <a:solidFill>
              <a:schemeClr val="tx1">
                <a:lumMod val="95000"/>
                <a:lumOff val="5000"/>
              </a:schemeClr>
            </a:solidFill>
          </a:ln>
        </p:spPr>
        <p:style>
          <a:lnRef idx="2">
            <a:schemeClr val="lt1">
              <a:hueOff val="0"/>
              <a:satOff val="0"/>
              <a:lumOff val="0"/>
              <a:alphaOff val="0"/>
            </a:schemeClr>
          </a:lnRef>
          <a:fillRef idx="1">
            <a:scrgbClr r="0" g="0" b="0"/>
          </a:fillRef>
          <a:effectRef idx="0">
            <a:schemeClr val="accent4">
              <a:hueOff val="11142974"/>
              <a:satOff val="39624"/>
              <a:lumOff val="89608"/>
              <a:alphaOff val="0"/>
            </a:schemeClr>
          </a:effectRef>
          <a:fontRef idx="minor">
            <a:schemeClr val="lt1"/>
          </a:fontRef>
        </p:style>
        <p:txBody>
          <a:bodyPr spcFirstLastPara="0" vert="horz" wrap="square" lIns="941054" tIns="226273" rIns="226273" bIns="226273" numCol="1" spcCol="1270" anchor="ctr" anchorCtr="0">
            <a:noAutofit/>
          </a:bodyPr>
          <a:lstStyle/>
          <a:p>
            <a:pPr lvl="0" algn="l" defTabSz="2000250">
              <a:lnSpc>
                <a:spcPct val="90000"/>
              </a:lnSpc>
              <a:spcBef>
                <a:spcPct val="0"/>
              </a:spcBef>
              <a:spcAft>
                <a:spcPct val="35000"/>
              </a:spcAft>
            </a:pPr>
            <a:endParaRPr lang="zh-CN" altLang="en-US" sz="4500" kern="1200">
              <a:solidFill>
                <a:schemeClr val="tx1"/>
              </a:solidFill>
            </a:endParaRPr>
          </a:p>
        </p:txBody>
      </p:sp>
      <p:grpSp>
        <p:nvGrpSpPr>
          <p:cNvPr id="25" name="组合 24"/>
          <p:cNvGrpSpPr/>
          <p:nvPr/>
        </p:nvGrpSpPr>
        <p:grpSpPr>
          <a:xfrm>
            <a:off x="409167" y="992777"/>
            <a:ext cx="3748007" cy="5128003"/>
            <a:chOff x="73902" y="1086054"/>
            <a:chExt cx="3748007" cy="5128003"/>
          </a:xfrm>
        </p:grpSpPr>
        <p:sp>
          <p:nvSpPr>
            <p:cNvPr id="7" name="椭圆 6"/>
            <p:cNvSpPr/>
            <p:nvPr/>
          </p:nvSpPr>
          <p:spPr>
            <a:xfrm>
              <a:off x="2058520" y="3764457"/>
              <a:ext cx="194126" cy="194126"/>
            </a:xfrm>
            <a:prstGeom prst="ellipse">
              <a:avLst/>
            </a:pr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8" name="椭圆 7"/>
            <p:cNvSpPr/>
            <p:nvPr/>
          </p:nvSpPr>
          <p:spPr>
            <a:xfrm>
              <a:off x="1888465" y="4036978"/>
              <a:ext cx="194126" cy="194126"/>
            </a:xfrm>
            <a:prstGeom prst="ellipse">
              <a:avLst/>
            </a:prstGeom>
          </p:spPr>
          <p:style>
            <a:lnRef idx="2">
              <a:schemeClr val="accent4">
                <a:hueOff val="1238108"/>
                <a:satOff val="4403"/>
                <a:lumOff val="9956"/>
                <a:alphaOff val="0"/>
              </a:schemeClr>
            </a:lnRef>
            <a:fillRef idx="1">
              <a:schemeClr val="accent4">
                <a:hueOff val="1238108"/>
                <a:satOff val="4403"/>
                <a:lumOff val="9956"/>
                <a:alphaOff val="0"/>
              </a:schemeClr>
            </a:fillRef>
            <a:effectRef idx="0">
              <a:schemeClr val="accent4">
                <a:hueOff val="1238108"/>
                <a:satOff val="4403"/>
                <a:lumOff val="9956"/>
                <a:alphaOff val="0"/>
              </a:schemeClr>
            </a:effectRef>
            <a:fontRef idx="minor">
              <a:schemeClr val="lt1"/>
            </a:fontRef>
          </p:style>
        </p:sp>
        <p:sp>
          <p:nvSpPr>
            <p:cNvPr id="9" name="椭圆 8"/>
            <p:cNvSpPr/>
            <p:nvPr/>
          </p:nvSpPr>
          <p:spPr>
            <a:xfrm>
              <a:off x="1685797" y="4272923"/>
              <a:ext cx="194126" cy="194126"/>
            </a:xfrm>
            <a:prstGeom prst="ellipse">
              <a:avLst/>
            </a:prstGeom>
          </p:spPr>
          <p:style>
            <a:lnRef idx="2">
              <a:schemeClr val="accent4">
                <a:hueOff val="2476217"/>
                <a:satOff val="8805"/>
                <a:lumOff val="19913"/>
                <a:alphaOff val="0"/>
              </a:schemeClr>
            </a:lnRef>
            <a:fillRef idx="1">
              <a:schemeClr val="accent4">
                <a:hueOff val="2476217"/>
                <a:satOff val="8805"/>
                <a:lumOff val="19913"/>
                <a:alphaOff val="0"/>
              </a:schemeClr>
            </a:fillRef>
            <a:effectRef idx="0">
              <a:schemeClr val="accent4">
                <a:hueOff val="2476217"/>
                <a:satOff val="8805"/>
                <a:lumOff val="19913"/>
                <a:alphaOff val="0"/>
              </a:schemeClr>
            </a:effectRef>
            <a:fontRef idx="minor">
              <a:schemeClr val="lt1"/>
            </a:fontRef>
          </p:style>
        </p:sp>
        <p:sp>
          <p:nvSpPr>
            <p:cNvPr id="10" name="椭圆 9"/>
            <p:cNvSpPr/>
            <p:nvPr/>
          </p:nvSpPr>
          <p:spPr>
            <a:xfrm>
              <a:off x="2363687" y="1395152"/>
              <a:ext cx="194126" cy="194126"/>
            </a:xfrm>
            <a:prstGeom prst="ellipse">
              <a:avLst/>
            </a:prstGeom>
          </p:spPr>
          <p:style>
            <a:lnRef idx="2">
              <a:schemeClr val="accent4">
                <a:hueOff val="3714325"/>
                <a:satOff val="13208"/>
                <a:lumOff val="29869"/>
                <a:alphaOff val="0"/>
              </a:schemeClr>
            </a:lnRef>
            <a:fillRef idx="1">
              <a:schemeClr val="accent4">
                <a:hueOff val="3714325"/>
                <a:satOff val="13208"/>
                <a:lumOff val="29869"/>
                <a:alphaOff val="0"/>
              </a:schemeClr>
            </a:fillRef>
            <a:effectRef idx="0">
              <a:schemeClr val="accent4">
                <a:hueOff val="3714325"/>
                <a:satOff val="13208"/>
                <a:lumOff val="29869"/>
                <a:alphaOff val="0"/>
              </a:schemeClr>
            </a:effectRef>
            <a:fontRef idx="minor">
              <a:schemeClr val="lt1"/>
            </a:fontRef>
          </p:style>
        </p:sp>
        <p:sp>
          <p:nvSpPr>
            <p:cNvPr id="11" name="椭圆 10"/>
            <p:cNvSpPr/>
            <p:nvPr/>
          </p:nvSpPr>
          <p:spPr>
            <a:xfrm>
              <a:off x="2623040" y="1240603"/>
              <a:ext cx="194126" cy="194126"/>
            </a:xfrm>
            <a:prstGeom prst="ellipse">
              <a:avLst/>
            </a:prstGeom>
          </p:spPr>
          <p:style>
            <a:lnRef idx="2">
              <a:schemeClr val="accent4">
                <a:hueOff val="4952433"/>
                <a:satOff val="17611"/>
                <a:lumOff val="39826"/>
                <a:alphaOff val="0"/>
              </a:schemeClr>
            </a:lnRef>
            <a:fillRef idx="1">
              <a:schemeClr val="accent4">
                <a:hueOff val="4952433"/>
                <a:satOff val="17611"/>
                <a:lumOff val="39826"/>
                <a:alphaOff val="0"/>
              </a:schemeClr>
            </a:fillRef>
            <a:effectRef idx="0">
              <a:schemeClr val="accent4">
                <a:hueOff val="4952433"/>
                <a:satOff val="17611"/>
                <a:lumOff val="39826"/>
                <a:alphaOff val="0"/>
              </a:schemeClr>
            </a:effectRef>
            <a:fontRef idx="minor">
              <a:schemeClr val="lt1"/>
            </a:fontRef>
          </p:style>
        </p:sp>
        <p:sp>
          <p:nvSpPr>
            <p:cNvPr id="12" name="椭圆 11"/>
            <p:cNvSpPr/>
            <p:nvPr/>
          </p:nvSpPr>
          <p:spPr>
            <a:xfrm>
              <a:off x="2881616" y="1086054"/>
              <a:ext cx="194126" cy="194126"/>
            </a:xfrm>
            <a:prstGeom prst="ellipse">
              <a:avLst/>
            </a:prstGeom>
          </p:spPr>
          <p:style>
            <a:lnRef idx="2">
              <a:schemeClr val="accent4">
                <a:hueOff val="6190541"/>
                <a:satOff val="22013"/>
                <a:lumOff val="49782"/>
                <a:alphaOff val="0"/>
              </a:schemeClr>
            </a:lnRef>
            <a:fillRef idx="1">
              <a:schemeClr val="accent4">
                <a:hueOff val="6190541"/>
                <a:satOff val="22013"/>
                <a:lumOff val="49782"/>
                <a:alphaOff val="0"/>
              </a:schemeClr>
            </a:fillRef>
            <a:effectRef idx="0">
              <a:schemeClr val="accent4">
                <a:hueOff val="6190541"/>
                <a:satOff val="22013"/>
                <a:lumOff val="49782"/>
                <a:alphaOff val="0"/>
              </a:schemeClr>
            </a:effectRef>
            <a:fontRef idx="minor">
              <a:schemeClr val="lt1"/>
            </a:fontRef>
          </p:style>
        </p:sp>
        <p:sp>
          <p:nvSpPr>
            <p:cNvPr id="13" name="椭圆 12"/>
            <p:cNvSpPr/>
            <p:nvPr/>
          </p:nvSpPr>
          <p:spPr>
            <a:xfrm>
              <a:off x="3140192" y="1240603"/>
              <a:ext cx="194126" cy="194126"/>
            </a:xfrm>
            <a:prstGeom prst="ellipse">
              <a:avLst/>
            </a:prstGeom>
          </p:spPr>
          <p:style>
            <a:lnRef idx="2">
              <a:schemeClr val="accent4">
                <a:hueOff val="7428649"/>
                <a:satOff val="26416"/>
                <a:lumOff val="59739"/>
                <a:alphaOff val="0"/>
              </a:schemeClr>
            </a:lnRef>
            <a:fillRef idx="1">
              <a:schemeClr val="accent4">
                <a:hueOff val="7428649"/>
                <a:satOff val="26416"/>
                <a:lumOff val="59739"/>
                <a:alphaOff val="0"/>
              </a:schemeClr>
            </a:fillRef>
            <a:effectRef idx="0">
              <a:schemeClr val="accent4">
                <a:hueOff val="7428649"/>
                <a:satOff val="26416"/>
                <a:lumOff val="59739"/>
                <a:alphaOff val="0"/>
              </a:schemeClr>
            </a:effectRef>
            <a:fontRef idx="minor">
              <a:schemeClr val="lt1"/>
            </a:fontRef>
          </p:style>
        </p:sp>
        <p:sp>
          <p:nvSpPr>
            <p:cNvPr id="14" name="椭圆 13"/>
            <p:cNvSpPr/>
            <p:nvPr/>
          </p:nvSpPr>
          <p:spPr>
            <a:xfrm>
              <a:off x="3399545" y="1395152"/>
              <a:ext cx="194126" cy="194126"/>
            </a:xfrm>
            <a:prstGeom prst="ellipse">
              <a:avLst/>
            </a:prstGeom>
          </p:spPr>
          <p:style>
            <a:lnRef idx="2">
              <a:schemeClr val="accent4">
                <a:hueOff val="8666757"/>
                <a:satOff val="30819"/>
                <a:lumOff val="69695"/>
                <a:alphaOff val="0"/>
              </a:schemeClr>
            </a:lnRef>
            <a:fillRef idx="1">
              <a:schemeClr val="accent4">
                <a:hueOff val="8666757"/>
                <a:satOff val="30819"/>
                <a:lumOff val="69695"/>
                <a:alphaOff val="0"/>
              </a:schemeClr>
            </a:fillRef>
            <a:effectRef idx="0">
              <a:schemeClr val="accent4">
                <a:hueOff val="8666757"/>
                <a:satOff val="30819"/>
                <a:lumOff val="69695"/>
                <a:alphaOff val="0"/>
              </a:schemeClr>
            </a:effectRef>
            <a:fontRef idx="minor">
              <a:schemeClr val="lt1"/>
            </a:fontRef>
          </p:style>
        </p:sp>
        <p:sp>
          <p:nvSpPr>
            <p:cNvPr id="15" name="椭圆 14"/>
            <p:cNvSpPr/>
            <p:nvPr/>
          </p:nvSpPr>
          <p:spPr>
            <a:xfrm>
              <a:off x="2881616" y="1412152"/>
              <a:ext cx="194126" cy="194126"/>
            </a:xfrm>
            <a:prstGeom prst="ellipse">
              <a:avLst/>
            </a:prstGeom>
          </p:spPr>
          <p:style>
            <a:lnRef idx="2">
              <a:schemeClr val="accent4">
                <a:hueOff val="9904866"/>
                <a:satOff val="35221"/>
                <a:lumOff val="79652"/>
                <a:alphaOff val="0"/>
              </a:schemeClr>
            </a:lnRef>
            <a:fillRef idx="1">
              <a:schemeClr val="accent4">
                <a:hueOff val="9904866"/>
                <a:satOff val="35221"/>
                <a:lumOff val="79652"/>
                <a:alphaOff val="0"/>
              </a:schemeClr>
            </a:fillRef>
            <a:effectRef idx="0">
              <a:schemeClr val="accent4">
                <a:hueOff val="9904866"/>
                <a:satOff val="35221"/>
                <a:lumOff val="79652"/>
                <a:alphaOff val="0"/>
              </a:schemeClr>
            </a:effectRef>
            <a:fontRef idx="minor">
              <a:schemeClr val="lt1"/>
            </a:fontRef>
          </p:style>
        </p:sp>
        <p:sp>
          <p:nvSpPr>
            <p:cNvPr id="16" name="椭圆 15"/>
            <p:cNvSpPr/>
            <p:nvPr/>
          </p:nvSpPr>
          <p:spPr>
            <a:xfrm>
              <a:off x="2881616" y="1738251"/>
              <a:ext cx="194126" cy="194126"/>
            </a:xfrm>
            <a:prstGeom prst="ellipse">
              <a:avLst/>
            </a:prstGeom>
          </p:spPr>
          <p:style>
            <a:lnRef idx="2">
              <a:schemeClr val="accent4">
                <a:hueOff val="11142974"/>
                <a:satOff val="39624"/>
                <a:lumOff val="89608"/>
                <a:alphaOff val="0"/>
              </a:schemeClr>
            </a:lnRef>
            <a:fillRef idx="1">
              <a:schemeClr val="accent4">
                <a:hueOff val="11142974"/>
                <a:satOff val="39624"/>
                <a:lumOff val="89608"/>
                <a:alphaOff val="0"/>
              </a:schemeClr>
            </a:fillRef>
            <a:effectRef idx="0">
              <a:schemeClr val="accent4">
                <a:hueOff val="11142974"/>
                <a:satOff val="39624"/>
                <a:lumOff val="89608"/>
                <a:alphaOff val="0"/>
              </a:schemeClr>
            </a:effectRef>
            <a:fontRef idx="minor">
              <a:schemeClr val="lt1"/>
            </a:fontRef>
          </p:style>
        </p:sp>
        <p:sp>
          <p:nvSpPr>
            <p:cNvPr id="18" name="椭圆 17"/>
            <p:cNvSpPr/>
            <p:nvPr/>
          </p:nvSpPr>
          <p:spPr>
            <a:xfrm>
              <a:off x="73902" y="4272923"/>
              <a:ext cx="2081681" cy="1941134"/>
            </a:xfrm>
            <a:prstGeom prst="ellipse">
              <a:avLst/>
            </a:prstGeom>
            <a:solidFill>
              <a:schemeClr val="tx2">
                <a:lumMod val="65000"/>
                <a:lumOff val="35000"/>
              </a:schemeClr>
            </a:solidFill>
          </p:spPr>
          <p:style>
            <a:lnRef idx="2">
              <a:schemeClr val="lt1">
                <a:hueOff val="0"/>
                <a:satOff val="0"/>
                <a:lumOff val="0"/>
                <a:alphaOff val="0"/>
              </a:schemeClr>
            </a:lnRef>
            <a:fillRef idx="1">
              <a:scrgbClr r="0" g="0" b="0"/>
            </a:fillRef>
            <a:effectRef idx="0">
              <a:schemeClr val="accent4">
                <a:tint val="50000"/>
                <a:hueOff val="0"/>
                <a:satOff val="0"/>
                <a:lumOff val="0"/>
                <a:alphaOff val="0"/>
              </a:schemeClr>
            </a:effectRef>
            <a:fontRef idx="minor">
              <a:schemeClr val="lt1">
                <a:hueOff val="0"/>
                <a:satOff val="0"/>
                <a:lumOff val="0"/>
                <a:alphaOff val="0"/>
              </a:schemeClr>
            </a:fontRef>
          </p:style>
        </p:sp>
        <p:sp>
          <p:nvSpPr>
            <p:cNvPr id="20" name="椭圆 19"/>
            <p:cNvSpPr/>
            <p:nvPr/>
          </p:nvSpPr>
          <p:spPr>
            <a:xfrm>
              <a:off x="1703851" y="1948124"/>
              <a:ext cx="2118058" cy="1941134"/>
            </a:xfrm>
            <a:prstGeom prst="ellipse">
              <a:avLst/>
            </a:prstGeom>
            <a:solidFill>
              <a:schemeClr val="accent5">
                <a:lumMod val="50000"/>
              </a:schemeClr>
            </a:solidFill>
          </p:spPr>
          <p:style>
            <a:lnRef idx="2">
              <a:schemeClr val="lt1">
                <a:hueOff val="0"/>
                <a:satOff val="0"/>
                <a:lumOff val="0"/>
                <a:alphaOff val="0"/>
              </a:schemeClr>
            </a:lnRef>
            <a:fillRef idx="1">
              <a:scrgbClr r="0" g="0" b="0"/>
            </a:fillRef>
            <a:effectRef idx="0">
              <a:schemeClr val="accent4">
                <a:tint val="50000"/>
                <a:hueOff val="11153610"/>
                <a:satOff val="38299"/>
                <a:lumOff val="21489"/>
                <a:alphaOff val="0"/>
              </a:schemeClr>
            </a:effectRef>
            <a:fontRef idx="minor">
              <a:schemeClr val="lt1">
                <a:hueOff val="0"/>
                <a:satOff val="0"/>
                <a:lumOff val="0"/>
                <a:alphaOff val="0"/>
              </a:schemeClr>
            </a:fontRef>
          </p:style>
        </p:sp>
      </p:grpSp>
      <p:sp>
        <p:nvSpPr>
          <p:cNvPr id="3" name="内容占位符 2">
            <a:extLst>
              <a:ext uri="{FF2B5EF4-FFF2-40B4-BE49-F238E27FC236}">
                <a16:creationId xmlns:a16="http://schemas.microsoft.com/office/drawing/2014/main" id="{C7D54BF6-CE98-4534-8271-540EBCDE64A0}"/>
              </a:ext>
            </a:extLst>
          </p:cNvPr>
          <p:cNvSpPr>
            <a:spLocks noGrp="1"/>
          </p:cNvSpPr>
          <p:nvPr>
            <p:ph idx="1"/>
          </p:nvPr>
        </p:nvSpPr>
        <p:spPr>
          <a:xfrm>
            <a:off x="4252739" y="1564023"/>
            <a:ext cx="7144094" cy="2115299"/>
          </a:xfrm>
        </p:spPr>
        <p:txBody>
          <a:bodyPr/>
          <a:lstStyle/>
          <a:p>
            <a:pPr marL="0" indent="0">
              <a:lnSpc>
                <a:spcPct val="125000"/>
              </a:lnSpc>
              <a:spcBef>
                <a:spcPts val="0"/>
              </a:spcBef>
              <a:buNone/>
            </a:pPr>
            <a:r>
              <a:rPr lang="zh-CN" altLang="zh-CN" sz="2800" b="1" kern="100" dirty="0">
                <a:latin typeface="Times New Roman" panose="02020603050405020304" pitchFamily="18" charset="0"/>
                <a:cs typeface="Times New Roman" panose="02020603050405020304" pitchFamily="18" charset="0"/>
              </a:rPr>
              <a:t>有机物的组成、结构、性质、反应类型</a:t>
            </a:r>
            <a:r>
              <a:rPr lang="zh-CN" altLang="en-US" sz="2800" b="1" kern="100" dirty="0">
                <a:latin typeface="Times New Roman" panose="02020603050405020304" pitchFamily="18" charset="0"/>
                <a:cs typeface="Times New Roman" panose="02020603050405020304" pitchFamily="18" charset="0"/>
              </a:rPr>
              <a:t>的考察体现了“宏观辨识与微观辨析”的素养，要求学生树立“结构决定性质”的观念</a:t>
            </a:r>
            <a:r>
              <a:rPr lang="zh-CN" altLang="en-US" sz="2800" b="1" kern="100" dirty="0" smtClean="0">
                <a:latin typeface="Times New Roman" panose="02020603050405020304" pitchFamily="18" charset="0"/>
                <a:cs typeface="Times New Roman" panose="02020603050405020304" pitchFamily="18" charset="0"/>
              </a:rPr>
              <a:t>。</a:t>
            </a:r>
            <a:endParaRPr lang="en-US" altLang="zh-CN" sz="2800" b="1" kern="100" dirty="0">
              <a:latin typeface="Times New Roman" panose="02020603050405020304" pitchFamily="18" charset="0"/>
              <a:cs typeface="Times New Roman" panose="02020603050405020304" pitchFamily="18" charset="0"/>
            </a:endParaRPr>
          </a:p>
        </p:txBody>
      </p:sp>
      <p:sp>
        <p:nvSpPr>
          <p:cNvPr id="4" name="矩形 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1  </a:t>
            </a:r>
            <a:r>
              <a:rPr lang="zh-CN" altLang="en-US" sz="3600" b="1" dirty="0" smtClean="0">
                <a:latin typeface="微软雅黑" panose="020B0503020204020204" pitchFamily="34" charset="-122"/>
                <a:ea typeface="微软雅黑" panose="020B0503020204020204" pitchFamily="34" charset="-122"/>
              </a:rPr>
              <a:t>三年</a:t>
            </a:r>
            <a:r>
              <a:rPr lang="zh-CN" altLang="en-US" sz="3600" b="1" dirty="0">
                <a:latin typeface="微软雅黑" panose="020B0503020204020204" pitchFamily="34" charset="-122"/>
                <a:ea typeface="微软雅黑" panose="020B0503020204020204" pitchFamily="34" charset="-122"/>
              </a:rPr>
              <a:t>高考试题分析</a:t>
            </a:r>
            <a:endParaRPr lang="zh-CN" altLang="en-US" sz="3600" b="1" dirty="0">
              <a:latin typeface="微软雅黑" panose="020B0503020204020204" pitchFamily="34" charset="-122"/>
              <a:ea typeface="微软雅黑" panose="020B0503020204020204" pitchFamily="34" charset="-122"/>
              <a:sym typeface="+mn-ea"/>
            </a:endParaRPr>
          </a:p>
        </p:txBody>
      </p:sp>
      <p:sp>
        <p:nvSpPr>
          <p:cNvPr id="23" name="矩形 22"/>
          <p:cNvSpPr/>
          <p:nvPr/>
        </p:nvSpPr>
        <p:spPr>
          <a:xfrm>
            <a:off x="2147984" y="2040377"/>
            <a:ext cx="1932160" cy="1569660"/>
          </a:xfrm>
          <a:prstGeom prst="rect">
            <a:avLst/>
          </a:prstGeom>
        </p:spPr>
        <p:txBody>
          <a:bodyPr wrap="square">
            <a:spAutoFit/>
          </a:bodyPr>
          <a:lstStyle/>
          <a:p>
            <a:pPr algn="ctr"/>
            <a:r>
              <a:rPr lang="zh-CN" altLang="en-US" sz="3200" b="1" kern="100" dirty="0">
                <a:solidFill>
                  <a:schemeClr val="bg1"/>
                </a:solidFill>
                <a:latin typeface="Times New Roman" panose="02020603050405020304" pitchFamily="18" charset="0"/>
                <a:cs typeface="Times New Roman" panose="02020603050405020304" pitchFamily="18" charset="0"/>
              </a:rPr>
              <a:t>宏观辨识</a:t>
            </a:r>
            <a:r>
              <a:rPr lang="zh-CN" altLang="en-US" sz="3200" b="1" kern="100" dirty="0" smtClean="0">
                <a:solidFill>
                  <a:schemeClr val="bg1"/>
                </a:solidFill>
                <a:latin typeface="Times New Roman" panose="02020603050405020304" pitchFamily="18" charset="0"/>
                <a:cs typeface="Times New Roman" panose="02020603050405020304" pitchFamily="18" charset="0"/>
              </a:rPr>
              <a:t>与</a:t>
            </a:r>
            <a:endParaRPr lang="en-US" altLang="zh-CN" sz="3200" b="1" kern="100" dirty="0" smtClean="0">
              <a:solidFill>
                <a:schemeClr val="bg1"/>
              </a:solidFill>
              <a:latin typeface="Times New Roman" panose="02020603050405020304" pitchFamily="18" charset="0"/>
              <a:cs typeface="Times New Roman" panose="02020603050405020304" pitchFamily="18" charset="0"/>
            </a:endParaRPr>
          </a:p>
          <a:p>
            <a:pPr algn="ctr"/>
            <a:r>
              <a:rPr lang="zh-CN" altLang="en-US" sz="3200" b="1" kern="100" dirty="0" smtClean="0">
                <a:solidFill>
                  <a:schemeClr val="bg1"/>
                </a:solidFill>
                <a:latin typeface="Times New Roman" panose="02020603050405020304" pitchFamily="18" charset="0"/>
                <a:cs typeface="Times New Roman" panose="02020603050405020304" pitchFamily="18" charset="0"/>
              </a:rPr>
              <a:t>微观</a:t>
            </a:r>
            <a:r>
              <a:rPr lang="zh-CN" altLang="en-US" sz="3200" b="1" kern="100" dirty="0">
                <a:solidFill>
                  <a:schemeClr val="bg1"/>
                </a:solidFill>
                <a:latin typeface="Times New Roman" panose="02020603050405020304" pitchFamily="18" charset="0"/>
                <a:cs typeface="Times New Roman" panose="02020603050405020304" pitchFamily="18" charset="0"/>
              </a:rPr>
              <a:t>辨析</a:t>
            </a:r>
            <a:endParaRPr lang="zh-CN" altLang="en-US" sz="3200" dirty="0">
              <a:solidFill>
                <a:schemeClr val="bg1"/>
              </a:solidFill>
            </a:endParaRPr>
          </a:p>
        </p:txBody>
      </p:sp>
      <p:grpSp>
        <p:nvGrpSpPr>
          <p:cNvPr id="32" name="组合 31"/>
          <p:cNvGrpSpPr/>
          <p:nvPr/>
        </p:nvGrpSpPr>
        <p:grpSpPr>
          <a:xfrm>
            <a:off x="483927" y="3925720"/>
            <a:ext cx="11013306" cy="2764646"/>
            <a:chOff x="161199" y="3925720"/>
            <a:chExt cx="11013306" cy="2764646"/>
          </a:xfrm>
        </p:grpSpPr>
        <p:grpSp>
          <p:nvGrpSpPr>
            <p:cNvPr id="31" name="组合 30"/>
            <p:cNvGrpSpPr/>
            <p:nvPr/>
          </p:nvGrpSpPr>
          <p:grpSpPr>
            <a:xfrm>
              <a:off x="2133536" y="3925720"/>
              <a:ext cx="9040969" cy="2764646"/>
              <a:chOff x="2133536" y="3925720"/>
              <a:chExt cx="9040969" cy="2764646"/>
            </a:xfrm>
          </p:grpSpPr>
          <p:sp>
            <p:nvSpPr>
              <p:cNvPr id="17" name="任意多边形 16"/>
              <p:cNvSpPr/>
              <p:nvPr/>
            </p:nvSpPr>
            <p:spPr>
              <a:xfrm>
                <a:off x="2133536" y="3925720"/>
                <a:ext cx="9040969" cy="2764646"/>
              </a:xfrm>
              <a:custGeom>
                <a:avLst/>
                <a:gdLst>
                  <a:gd name="connsiteX0" fmla="*/ 0 w 4186915"/>
                  <a:gd name="connsiteY0" fmla="*/ 187180 h 1123055"/>
                  <a:gd name="connsiteX1" fmla="*/ 187180 w 4186915"/>
                  <a:gd name="connsiteY1" fmla="*/ 0 h 1123055"/>
                  <a:gd name="connsiteX2" fmla="*/ 3999735 w 4186915"/>
                  <a:gd name="connsiteY2" fmla="*/ 0 h 1123055"/>
                  <a:gd name="connsiteX3" fmla="*/ 4186915 w 4186915"/>
                  <a:gd name="connsiteY3" fmla="*/ 187180 h 1123055"/>
                  <a:gd name="connsiteX4" fmla="*/ 4186915 w 4186915"/>
                  <a:gd name="connsiteY4" fmla="*/ 935875 h 1123055"/>
                  <a:gd name="connsiteX5" fmla="*/ 3999735 w 4186915"/>
                  <a:gd name="connsiteY5" fmla="*/ 1123055 h 1123055"/>
                  <a:gd name="connsiteX6" fmla="*/ 187180 w 4186915"/>
                  <a:gd name="connsiteY6" fmla="*/ 1123055 h 1123055"/>
                  <a:gd name="connsiteX7" fmla="*/ 0 w 4186915"/>
                  <a:gd name="connsiteY7" fmla="*/ 935875 h 1123055"/>
                  <a:gd name="connsiteX8" fmla="*/ 0 w 4186915"/>
                  <a:gd name="connsiteY8" fmla="*/ 187180 h 1123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86915" h="1123055">
                    <a:moveTo>
                      <a:pt x="0" y="187180"/>
                    </a:moveTo>
                    <a:cubicBezTo>
                      <a:pt x="0" y="83803"/>
                      <a:pt x="83803" y="0"/>
                      <a:pt x="187180" y="0"/>
                    </a:cubicBezTo>
                    <a:lnTo>
                      <a:pt x="3999735" y="0"/>
                    </a:lnTo>
                    <a:cubicBezTo>
                      <a:pt x="4103112" y="0"/>
                      <a:pt x="4186915" y="83803"/>
                      <a:pt x="4186915" y="187180"/>
                    </a:cubicBezTo>
                    <a:lnTo>
                      <a:pt x="4186915" y="935875"/>
                    </a:lnTo>
                    <a:cubicBezTo>
                      <a:pt x="4186915" y="1039252"/>
                      <a:pt x="4103112" y="1123055"/>
                      <a:pt x="3999735" y="1123055"/>
                    </a:cubicBezTo>
                    <a:lnTo>
                      <a:pt x="187180" y="1123055"/>
                    </a:lnTo>
                    <a:cubicBezTo>
                      <a:pt x="83803" y="1123055"/>
                      <a:pt x="0" y="1039252"/>
                      <a:pt x="0" y="935875"/>
                    </a:cubicBezTo>
                    <a:lnTo>
                      <a:pt x="0" y="187180"/>
                    </a:lnTo>
                    <a:close/>
                  </a:path>
                </a:pathLst>
              </a:custGeom>
              <a:noFill/>
              <a:ln>
                <a:solidFill>
                  <a:srgbClr val="4597A0"/>
                </a:solidFill>
              </a:ln>
            </p:spPr>
            <p:style>
              <a:lnRef idx="2">
                <a:schemeClr val="lt1">
                  <a:hueOff val="0"/>
                  <a:satOff val="0"/>
                  <a:lumOff val="0"/>
                  <a:alphaOff val="0"/>
                </a:schemeClr>
              </a:lnRef>
              <a:fillRef idx="1">
                <a:scrgbClr r="0" g="0" b="0"/>
              </a:fillRef>
              <a:effectRef idx="0">
                <a:schemeClr val="accent4">
                  <a:hueOff val="0"/>
                  <a:satOff val="0"/>
                  <a:lumOff val="0"/>
                  <a:alphaOff val="0"/>
                </a:schemeClr>
              </a:effectRef>
              <a:fontRef idx="minor">
                <a:schemeClr val="lt1"/>
              </a:fontRef>
            </p:style>
            <p:txBody>
              <a:bodyPr spcFirstLastPara="0" vert="horz" wrap="square" lIns="941054" tIns="226273" rIns="226273" bIns="226273" numCol="1" spcCol="1270" anchor="ctr" anchorCtr="0">
                <a:noAutofit/>
              </a:bodyPr>
              <a:lstStyle/>
              <a:p>
                <a:pPr lvl="0" algn="l" defTabSz="2000250">
                  <a:lnSpc>
                    <a:spcPct val="90000"/>
                  </a:lnSpc>
                  <a:spcBef>
                    <a:spcPct val="0"/>
                  </a:spcBef>
                  <a:spcAft>
                    <a:spcPct val="35000"/>
                  </a:spcAft>
                </a:pPr>
                <a:endParaRPr lang="zh-CN" altLang="en-US" sz="4500" kern="1200">
                  <a:solidFill>
                    <a:schemeClr val="tx1"/>
                  </a:solidFill>
                </a:endParaRPr>
              </a:p>
            </p:txBody>
          </p:sp>
          <p:sp>
            <p:nvSpPr>
              <p:cNvPr id="22" name="内容占位符 2">
                <a:extLst>
                  <a:ext uri="{FF2B5EF4-FFF2-40B4-BE49-F238E27FC236}">
                    <a16:creationId xmlns:a16="http://schemas.microsoft.com/office/drawing/2014/main" id="{C7D54BF6-CE98-4534-8271-540EBCDE64A0}"/>
                  </a:ext>
                </a:extLst>
              </p:cNvPr>
              <p:cNvSpPr txBox="1">
                <a:spLocks/>
              </p:cNvSpPr>
              <p:nvPr/>
            </p:nvSpPr>
            <p:spPr>
              <a:xfrm>
                <a:off x="2473287" y="4000702"/>
                <a:ext cx="8701218" cy="2689664"/>
              </a:xfrm>
              <a:prstGeom prst="rect">
                <a:avLst/>
              </a:prstGeom>
            </p:spPr>
            <p:txBody>
              <a:bodyPr/>
              <a:lst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a:lstStyle>
              <a:p>
                <a:pPr marL="0" indent="0">
                  <a:lnSpc>
                    <a:spcPct val="125000"/>
                  </a:lnSpc>
                  <a:spcBef>
                    <a:spcPts val="0"/>
                  </a:spcBef>
                  <a:buNone/>
                </a:pPr>
                <a:r>
                  <a:rPr lang="zh-CN" altLang="en-US" sz="2800" b="1" kern="100" dirty="0" smtClean="0">
                    <a:latin typeface="Times New Roman" panose="02020603050405020304" pitchFamily="18" charset="0"/>
                    <a:cs typeface="Times New Roman" panose="02020603050405020304" pitchFamily="18" charset="0"/>
                  </a:rPr>
                  <a:t>有机物性质实验与</a:t>
                </a:r>
                <a:r>
                  <a:rPr lang="zh-CN" altLang="zh-CN" sz="2800" b="1" kern="100" dirty="0" smtClean="0">
                    <a:latin typeface="Times New Roman" panose="02020603050405020304" pitchFamily="18" charset="0"/>
                    <a:cs typeface="Times New Roman" panose="02020603050405020304" pitchFamily="18" charset="0"/>
                  </a:rPr>
                  <a:t>同分异构体的数目判断</a:t>
                </a:r>
                <a:r>
                  <a:rPr lang="zh-CN" altLang="en-US" sz="2800" b="1" kern="100" dirty="0" smtClean="0">
                    <a:latin typeface="Times New Roman" panose="02020603050405020304" pitchFamily="18" charset="0"/>
                    <a:cs typeface="Times New Roman" panose="02020603050405020304" pitchFamily="18" charset="0"/>
                  </a:rPr>
                  <a:t>体现了“证据推理与模型认知”的素养，要求学生具有证据意识，能从已学习的有机物性质、空间结构等知识进行推理，对陌生物质的实验现象、空间结构提出假设并通过分析推理加以证实。</a:t>
                </a:r>
                <a:endParaRPr lang="en-US" altLang="zh-CN" sz="2800" b="1" kern="100" dirty="0">
                  <a:latin typeface="Times New Roman" panose="02020603050405020304" pitchFamily="18" charset="0"/>
                  <a:cs typeface="Times New Roman" panose="02020603050405020304" pitchFamily="18" charset="0"/>
                </a:endParaRPr>
              </a:p>
            </p:txBody>
          </p:sp>
        </p:grpSp>
        <p:sp>
          <p:nvSpPr>
            <p:cNvPr id="24" name="矩形 23"/>
            <p:cNvSpPr/>
            <p:nvPr/>
          </p:nvSpPr>
          <p:spPr>
            <a:xfrm>
              <a:off x="161199" y="4373772"/>
              <a:ext cx="1932160" cy="1569660"/>
            </a:xfrm>
            <a:prstGeom prst="rect">
              <a:avLst/>
            </a:prstGeom>
          </p:spPr>
          <p:txBody>
            <a:bodyPr wrap="square">
              <a:spAutoFit/>
            </a:bodyPr>
            <a:lstStyle/>
            <a:p>
              <a:pPr algn="ctr"/>
              <a:r>
                <a:rPr lang="zh-CN" altLang="en-US" sz="3200" b="1" kern="100" dirty="0">
                  <a:solidFill>
                    <a:schemeClr val="bg1"/>
                  </a:solidFill>
                  <a:latin typeface="Times New Roman" panose="02020603050405020304" pitchFamily="18" charset="0"/>
                  <a:cs typeface="Times New Roman" panose="02020603050405020304" pitchFamily="18" charset="0"/>
                </a:rPr>
                <a:t>证据推理</a:t>
              </a:r>
              <a:r>
                <a:rPr lang="zh-CN" altLang="en-US" sz="3200" b="1" kern="100" dirty="0" smtClean="0">
                  <a:solidFill>
                    <a:schemeClr val="bg1"/>
                  </a:solidFill>
                  <a:latin typeface="Times New Roman" panose="02020603050405020304" pitchFamily="18" charset="0"/>
                  <a:cs typeface="Times New Roman" panose="02020603050405020304" pitchFamily="18" charset="0"/>
                </a:rPr>
                <a:t>与</a:t>
              </a:r>
              <a:endParaRPr lang="en-US" altLang="zh-CN" sz="3200" b="1" kern="100" dirty="0" smtClean="0">
                <a:solidFill>
                  <a:schemeClr val="bg1"/>
                </a:solidFill>
                <a:latin typeface="Times New Roman" panose="02020603050405020304" pitchFamily="18" charset="0"/>
                <a:cs typeface="Times New Roman" panose="02020603050405020304" pitchFamily="18" charset="0"/>
              </a:endParaRPr>
            </a:p>
            <a:p>
              <a:pPr algn="ctr"/>
              <a:r>
                <a:rPr lang="zh-CN" altLang="en-US" sz="3200" b="1" kern="100" dirty="0" smtClean="0">
                  <a:solidFill>
                    <a:schemeClr val="bg1"/>
                  </a:solidFill>
                  <a:latin typeface="Times New Roman" panose="02020603050405020304" pitchFamily="18" charset="0"/>
                  <a:cs typeface="Times New Roman" panose="02020603050405020304" pitchFamily="18" charset="0"/>
                </a:rPr>
                <a:t>模型</a:t>
              </a:r>
              <a:r>
                <a:rPr lang="zh-CN" altLang="en-US" sz="3200" b="1" kern="100" dirty="0">
                  <a:solidFill>
                    <a:schemeClr val="bg1"/>
                  </a:solidFill>
                  <a:latin typeface="Times New Roman" panose="02020603050405020304" pitchFamily="18" charset="0"/>
                  <a:cs typeface="Times New Roman" panose="02020603050405020304" pitchFamily="18" charset="0"/>
                </a:rPr>
                <a:t>认知</a:t>
              </a:r>
              <a:endParaRPr lang="zh-CN" altLang="en-US" sz="3200" dirty="0">
                <a:solidFill>
                  <a:schemeClr val="bg1"/>
                </a:solidFill>
              </a:endParaRPr>
            </a:p>
          </p:txBody>
        </p:sp>
      </p:grpSp>
      <p:sp>
        <p:nvSpPr>
          <p:cNvPr id="30" name="Rectangle 2"/>
          <p:cNvSpPr>
            <a:spLocks noChangeArrowheads="1"/>
          </p:cNvSpPr>
          <p:nvPr/>
        </p:nvSpPr>
        <p:spPr bwMode="auto">
          <a:xfrm>
            <a:off x="5636052" y="406147"/>
            <a:ext cx="385249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defRPr/>
            </a:pPr>
            <a:r>
              <a:rPr lang="en-US" altLang="zh-CN" sz="2800" b="1" dirty="0" smtClean="0">
                <a:latin typeface="Times New Roman" panose="02020603050405020304" pitchFamily="18" charset="0"/>
                <a:ea typeface="+mn-ea"/>
                <a:cs typeface="Times New Roman" panose="02020603050405020304" pitchFamily="18" charset="0"/>
                <a:sym typeface="+mn-ea"/>
              </a:rPr>
              <a:t>【</a:t>
            </a:r>
            <a:r>
              <a:rPr lang="zh-CN" altLang="en-US" sz="2800" b="1" dirty="0" smtClean="0">
                <a:solidFill>
                  <a:srgbClr val="FF0000"/>
                </a:solidFill>
                <a:latin typeface="Times New Roman" panose="02020603050405020304" pitchFamily="18" charset="0"/>
                <a:ea typeface="+mn-ea"/>
                <a:cs typeface="Times New Roman" panose="02020603050405020304" pitchFamily="18" charset="0"/>
                <a:sym typeface="+mn-ea"/>
              </a:rPr>
              <a:t>核心素养</a:t>
            </a:r>
            <a:r>
              <a:rPr lang="en-US" altLang="zh-CN" sz="2800" b="1" dirty="0" smtClean="0">
                <a:latin typeface="Times New Roman" panose="02020603050405020304" pitchFamily="18" charset="0"/>
                <a:ea typeface="+mn-ea"/>
                <a:cs typeface="Times New Roman" panose="02020603050405020304" pitchFamily="18" charset="0"/>
                <a:sym typeface="+mn-ea"/>
              </a:rPr>
              <a:t>】</a:t>
            </a:r>
            <a:endParaRPr lang="en-US" altLang="zh-CN" sz="2800" b="1" dirty="0">
              <a:latin typeface="Times New Roman" panose="02020603050405020304" pitchFamily="18" charset="0"/>
              <a:ea typeface="+mn-ea"/>
              <a:cs typeface="Times New Roman" panose="02020603050405020304" pitchFamily="18" charset="0"/>
              <a:sym typeface="+mn-ea"/>
            </a:endParaRPr>
          </a:p>
        </p:txBody>
      </p:sp>
    </p:spTree>
    <p:extLst>
      <p:ext uri="{BB962C8B-B14F-4D97-AF65-F5344CB8AC3E}">
        <p14:creationId xmlns:p14="http://schemas.microsoft.com/office/powerpoint/2010/main" val="258866210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ipe(left)">
                                      <p:cBhvr>
                                        <p:cTn id="11" dur="500"/>
                                        <p:tgtEl>
                                          <p:spTgt spid="3">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left)">
                                      <p:cBhvr>
                                        <p:cTn id="15" dur="500"/>
                                        <p:tgtEl>
                                          <p:spTgt spid="19"/>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left)">
                                      <p:cBhvr>
                                        <p:cTn id="20"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3" grpId="0" build="p"/>
      <p:bldP spid="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a:extLst>
              <a:ext uri="{FF2B5EF4-FFF2-40B4-BE49-F238E27FC236}">
                <a16:creationId xmlns:a16="http://schemas.microsoft.com/office/drawing/2014/main" id="{A3061B05-D60F-4E20-8C6F-E8F6B7212A01}"/>
              </a:ext>
            </a:extLst>
          </p:cNvPr>
          <p:cNvGraphicFramePr>
            <a:graphicFrameLocks noGrp="1"/>
          </p:cNvGraphicFramePr>
          <p:nvPr>
            <p:extLst>
              <p:ext uri="{D42A27DB-BD31-4B8C-83A1-F6EECF244321}">
                <p14:modId xmlns:p14="http://schemas.microsoft.com/office/powerpoint/2010/main" val="2554892082"/>
              </p:ext>
            </p:extLst>
          </p:nvPr>
        </p:nvGraphicFramePr>
        <p:xfrm>
          <a:off x="350409" y="1484347"/>
          <a:ext cx="11556000" cy="3696331"/>
        </p:xfrm>
        <a:graphic>
          <a:graphicData uri="http://schemas.openxmlformats.org/drawingml/2006/table">
            <a:tbl>
              <a:tblPr firstRow="1" bandRow="1">
                <a:tableStyleId>{F5AB1C69-6EDB-4FF4-983F-18BD219EF322}</a:tableStyleId>
              </a:tblPr>
              <a:tblGrid>
                <a:gridCol w="1138757">
                  <a:extLst>
                    <a:ext uri="{9D8B030D-6E8A-4147-A177-3AD203B41FA5}">
                      <a16:colId xmlns:a16="http://schemas.microsoft.com/office/drawing/2014/main" val="442675026"/>
                    </a:ext>
                  </a:extLst>
                </a:gridCol>
                <a:gridCol w="1162595">
                  <a:extLst>
                    <a:ext uri="{9D8B030D-6E8A-4147-A177-3AD203B41FA5}">
                      <a16:colId xmlns:a16="http://schemas.microsoft.com/office/drawing/2014/main" val="115419162"/>
                    </a:ext>
                  </a:extLst>
                </a:gridCol>
                <a:gridCol w="1136468">
                  <a:extLst>
                    <a:ext uri="{9D8B030D-6E8A-4147-A177-3AD203B41FA5}">
                      <a16:colId xmlns:a16="http://schemas.microsoft.com/office/drawing/2014/main" val="1052052082"/>
                    </a:ext>
                  </a:extLst>
                </a:gridCol>
                <a:gridCol w="2037806">
                  <a:extLst>
                    <a:ext uri="{9D8B030D-6E8A-4147-A177-3AD203B41FA5}">
                      <a16:colId xmlns:a16="http://schemas.microsoft.com/office/drawing/2014/main" val="1648861250"/>
                    </a:ext>
                  </a:extLst>
                </a:gridCol>
                <a:gridCol w="3474720">
                  <a:extLst>
                    <a:ext uri="{9D8B030D-6E8A-4147-A177-3AD203B41FA5}">
                      <a16:colId xmlns:a16="http://schemas.microsoft.com/office/drawing/2014/main" val="2645440763"/>
                    </a:ext>
                  </a:extLst>
                </a:gridCol>
                <a:gridCol w="1123406">
                  <a:extLst>
                    <a:ext uri="{9D8B030D-6E8A-4147-A177-3AD203B41FA5}">
                      <a16:colId xmlns:a16="http://schemas.microsoft.com/office/drawing/2014/main" val="1859400838"/>
                    </a:ext>
                  </a:extLst>
                </a:gridCol>
                <a:gridCol w="1482248">
                  <a:extLst>
                    <a:ext uri="{9D8B030D-6E8A-4147-A177-3AD203B41FA5}">
                      <a16:colId xmlns:a16="http://schemas.microsoft.com/office/drawing/2014/main" val="347143766"/>
                    </a:ext>
                  </a:extLst>
                </a:gridCol>
              </a:tblGrid>
              <a:tr h="910969">
                <a:tc>
                  <a:txBody>
                    <a:bodyPr/>
                    <a:lstStyle/>
                    <a:p>
                      <a:pPr algn="ctr"/>
                      <a:r>
                        <a:rPr lang="zh-CN" altLang="en-US" sz="2800" b="1" dirty="0">
                          <a:solidFill>
                            <a:schemeClr val="tx1"/>
                          </a:solidFill>
                        </a:rPr>
                        <a:t>题  号</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90000"/>
                      </a:schemeClr>
                    </a:solidFill>
                  </a:tcPr>
                </a:tc>
                <a:tc>
                  <a:txBody>
                    <a:bodyPr/>
                    <a:lstStyle/>
                    <a:p>
                      <a:pPr algn="ctr"/>
                      <a:r>
                        <a:rPr lang="zh-CN" altLang="en-US" sz="2800" b="1" dirty="0">
                          <a:solidFill>
                            <a:schemeClr val="tx1"/>
                          </a:solidFill>
                        </a:rPr>
                        <a:t>分  值</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90000"/>
                      </a:schemeClr>
                    </a:solidFill>
                  </a:tcPr>
                </a:tc>
                <a:tc>
                  <a:txBody>
                    <a:bodyPr/>
                    <a:lstStyle/>
                    <a:p>
                      <a:pPr algn="ctr"/>
                      <a:r>
                        <a:rPr lang="zh-CN" altLang="en-US" sz="2800" b="1" dirty="0">
                          <a:solidFill>
                            <a:schemeClr val="tx1"/>
                          </a:solidFill>
                        </a:rPr>
                        <a:t>教材册次</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90000"/>
                      </a:schemeClr>
                    </a:solidFill>
                  </a:tcPr>
                </a:tc>
                <a:tc>
                  <a:txBody>
                    <a:bodyPr/>
                    <a:lstStyle/>
                    <a:p>
                      <a:pPr algn="ctr"/>
                      <a:r>
                        <a:rPr lang="zh-CN" altLang="en-US" sz="2800" b="1" dirty="0">
                          <a:solidFill>
                            <a:schemeClr val="tx1"/>
                          </a:solidFill>
                        </a:rPr>
                        <a:t>考  点</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90000"/>
                      </a:schemeClr>
                    </a:solidFill>
                  </a:tcPr>
                </a:tc>
                <a:tc>
                  <a:txBody>
                    <a:bodyPr/>
                    <a:lstStyle/>
                    <a:p>
                      <a:pPr algn="ctr"/>
                      <a:r>
                        <a:rPr lang="zh-CN" altLang="en-US" sz="2800" b="1" dirty="0">
                          <a:solidFill>
                            <a:schemeClr val="tx1"/>
                          </a:solidFill>
                        </a:rPr>
                        <a:t>分题要求</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90000"/>
                      </a:schemeClr>
                    </a:solidFill>
                  </a:tcPr>
                </a:tc>
                <a:tc>
                  <a:txBody>
                    <a:bodyPr/>
                    <a:lstStyle/>
                    <a:p>
                      <a:pPr algn="ctr"/>
                      <a:r>
                        <a:rPr lang="zh-CN" altLang="en-US" sz="2800" b="1" dirty="0">
                          <a:solidFill>
                            <a:schemeClr val="tx1"/>
                          </a:solidFill>
                        </a:rPr>
                        <a:t>预估难度</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90000"/>
                      </a:schemeClr>
                    </a:solidFill>
                  </a:tcPr>
                </a:tc>
                <a:tc>
                  <a:txBody>
                    <a:bodyPr/>
                    <a:lstStyle/>
                    <a:p>
                      <a:pPr algn="ctr"/>
                      <a:r>
                        <a:rPr lang="zh-CN" altLang="en-US" sz="2800" b="1" dirty="0" smtClean="0">
                          <a:solidFill>
                            <a:schemeClr val="tx1"/>
                          </a:solidFill>
                        </a:rPr>
                        <a:t>预估</a:t>
                      </a:r>
                      <a:endParaRPr lang="en-US" altLang="zh-CN" sz="2800" b="1" dirty="0" smtClean="0">
                        <a:solidFill>
                          <a:schemeClr val="tx1"/>
                        </a:solidFill>
                      </a:endParaRPr>
                    </a:p>
                    <a:p>
                      <a:pPr algn="ctr"/>
                      <a:r>
                        <a:rPr lang="zh-CN" altLang="en-US" sz="2800" b="1" dirty="0" smtClean="0">
                          <a:solidFill>
                            <a:schemeClr val="tx1"/>
                          </a:solidFill>
                        </a:rPr>
                        <a:t>区分</a:t>
                      </a:r>
                      <a:r>
                        <a:rPr lang="zh-CN" altLang="en-US" sz="2800" b="1" dirty="0">
                          <a:solidFill>
                            <a:schemeClr val="tx1"/>
                          </a:solidFill>
                        </a:rPr>
                        <a:t>度</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90000"/>
                      </a:schemeClr>
                    </a:solidFill>
                  </a:tcPr>
                </a:tc>
                <a:extLst>
                  <a:ext uri="{0D108BD9-81ED-4DB2-BD59-A6C34878D82A}">
                    <a16:rowId xmlns:a16="http://schemas.microsoft.com/office/drawing/2014/main" val="4183703347"/>
                  </a:ext>
                </a:extLst>
              </a:tr>
              <a:tr h="2751451">
                <a:tc>
                  <a:txBody>
                    <a:bodyPr/>
                    <a:lstStyle/>
                    <a:p>
                      <a:pPr algn="ctr"/>
                      <a:r>
                        <a:rPr lang="en-US" altLang="zh-CN" sz="2800" b="1" dirty="0">
                          <a:solidFill>
                            <a:schemeClr val="tx1"/>
                          </a:solidFill>
                          <a:latin typeface="Times New Roman" panose="02020603050405020304" pitchFamily="18" charset="0"/>
                          <a:ea typeface="+mn-ea"/>
                          <a:cs typeface="Times New Roman" panose="02020603050405020304" pitchFamily="18" charset="0"/>
                        </a:rPr>
                        <a:t>9</a:t>
                      </a:r>
                      <a:endParaRPr lang="zh-CN" altLang="en-US" sz="2800" b="1" dirty="0">
                        <a:solidFill>
                          <a:schemeClr val="tx1"/>
                        </a:solidFill>
                        <a:latin typeface="Times New Roman" panose="02020603050405020304" pitchFamily="18" charset="0"/>
                        <a:ea typeface="+mn-ea"/>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altLang="zh-CN" sz="2800" b="1" dirty="0">
                          <a:solidFill>
                            <a:schemeClr val="tx1"/>
                          </a:solidFill>
                          <a:latin typeface="Times New Roman" panose="02020603050405020304" pitchFamily="18" charset="0"/>
                          <a:ea typeface="+mn-ea"/>
                          <a:cs typeface="Times New Roman" panose="02020603050405020304" pitchFamily="18" charset="0"/>
                        </a:rPr>
                        <a:t>6</a:t>
                      </a:r>
                      <a:endParaRPr lang="zh-CN" altLang="en-US" sz="2800" b="1" dirty="0">
                        <a:solidFill>
                          <a:schemeClr val="tx1"/>
                        </a:solidFill>
                        <a:latin typeface="Times New Roman" panose="02020603050405020304" pitchFamily="18" charset="0"/>
                        <a:ea typeface="+mn-ea"/>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zh-CN" sz="2800" b="1" kern="100" dirty="0">
                          <a:effectLst/>
                          <a:latin typeface="Times New Roman" panose="02020603050405020304" pitchFamily="18" charset="0"/>
                          <a:ea typeface="+mn-ea"/>
                          <a:cs typeface="Times New Roman" panose="02020603050405020304" pitchFamily="18" charset="0"/>
                        </a:rPr>
                        <a:t>必修</a:t>
                      </a:r>
                      <a:r>
                        <a:rPr lang="en-US" sz="2800" b="1" kern="100" dirty="0">
                          <a:effectLst/>
                          <a:latin typeface="Times New Roman" panose="02020603050405020304" pitchFamily="18" charset="0"/>
                          <a:ea typeface="+mn-ea"/>
                          <a:cs typeface="Times New Roman" panose="02020603050405020304" pitchFamily="18" charset="0"/>
                        </a:rPr>
                        <a:t>2</a:t>
                      </a:r>
                      <a:endParaRPr lang="zh-CN" sz="2800" b="1" kern="100" dirty="0">
                        <a:effectLst/>
                        <a:latin typeface="Times New Roman" panose="02020603050405020304" pitchFamily="18" charset="0"/>
                        <a:ea typeface="+mn-ea"/>
                        <a:cs typeface="Times New Roman" panose="02020603050405020304" pitchFamily="18" charset="0"/>
                      </a:endParaRPr>
                    </a:p>
                  </a:txBody>
                  <a:tcPr marL="17780" marR="177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zh-CN" sz="2800" b="1" kern="100" dirty="0">
                          <a:effectLst/>
                          <a:latin typeface="Times New Roman" panose="02020603050405020304" pitchFamily="18" charset="0"/>
                          <a:ea typeface="+mn-ea"/>
                          <a:cs typeface="Times New Roman" panose="02020603050405020304" pitchFamily="18" charset="0"/>
                        </a:rPr>
                        <a:t>有机化学</a:t>
                      </a:r>
                    </a:p>
                  </a:txBody>
                  <a:tcPr marL="17780" marR="177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just">
                        <a:spcAft>
                          <a:spcPts val="0"/>
                        </a:spcAft>
                      </a:pPr>
                      <a:r>
                        <a:rPr lang="zh-CN" sz="2800" b="1" kern="100" dirty="0">
                          <a:effectLst/>
                          <a:latin typeface="Times New Roman" panose="02020603050405020304" pitchFamily="18" charset="0"/>
                          <a:ea typeface="+mn-ea"/>
                          <a:cs typeface="Times New Roman" panose="02020603050405020304" pitchFamily="18" charset="0"/>
                        </a:rPr>
                        <a:t>以必修有机</a:t>
                      </a:r>
                      <a:r>
                        <a:rPr lang="zh-CN" altLang="en-US" sz="2800" b="1" kern="100" dirty="0">
                          <a:effectLst/>
                          <a:latin typeface="Times New Roman" panose="02020603050405020304" pitchFamily="18" charset="0"/>
                          <a:ea typeface="+mn-ea"/>
                          <a:cs typeface="Times New Roman" panose="02020603050405020304" pitchFamily="18" charset="0"/>
                        </a:rPr>
                        <a:t>物结构、性质为背景，考察同系物概念、同分异构体数目判断、分子空间构型、有机物实验鉴别。</a:t>
                      </a:r>
                      <a:endParaRPr lang="zh-CN" sz="2800" b="1" kern="100" dirty="0">
                        <a:effectLst/>
                        <a:latin typeface="Times New Roman" panose="02020603050405020304" pitchFamily="18" charset="0"/>
                        <a:ea typeface="+mn-ea"/>
                        <a:cs typeface="Times New Roman" panose="02020603050405020304" pitchFamily="18" charset="0"/>
                      </a:endParaRPr>
                    </a:p>
                  </a:txBody>
                  <a:tcPr marL="17780" marR="177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altLang="zh-CN" sz="2800" b="1" dirty="0">
                          <a:solidFill>
                            <a:schemeClr val="tx1"/>
                          </a:solidFill>
                          <a:latin typeface="Times New Roman" panose="02020603050405020304" pitchFamily="18" charset="0"/>
                          <a:ea typeface="+mn-ea"/>
                          <a:cs typeface="Times New Roman" panose="02020603050405020304" pitchFamily="18" charset="0"/>
                        </a:rPr>
                        <a:t>0.75</a:t>
                      </a:r>
                      <a:endParaRPr lang="zh-CN" altLang="en-US" sz="2800" b="1" dirty="0">
                        <a:solidFill>
                          <a:schemeClr val="tx1"/>
                        </a:solidFill>
                        <a:latin typeface="Times New Roman" panose="02020603050405020304" pitchFamily="18" charset="0"/>
                        <a:ea typeface="+mn-ea"/>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altLang="zh-CN" sz="2800" b="1" dirty="0">
                          <a:solidFill>
                            <a:schemeClr val="tx1"/>
                          </a:solidFill>
                          <a:latin typeface="Times New Roman" panose="02020603050405020304" pitchFamily="18" charset="0"/>
                          <a:ea typeface="+mn-ea"/>
                          <a:cs typeface="Times New Roman" panose="02020603050405020304" pitchFamily="18" charset="0"/>
                        </a:rPr>
                        <a:t>0.5</a:t>
                      </a:r>
                      <a:endParaRPr lang="zh-CN" altLang="en-US" sz="2800" b="1" dirty="0">
                        <a:solidFill>
                          <a:schemeClr val="tx1"/>
                        </a:solidFill>
                        <a:latin typeface="Times New Roman" panose="02020603050405020304" pitchFamily="18" charset="0"/>
                        <a:ea typeface="+mn-ea"/>
                        <a:cs typeface="Times New Roman" panose="02020603050405020304" pitchFamily="18"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6563838"/>
                  </a:ext>
                </a:extLst>
              </a:tr>
            </a:tbl>
          </a:graphicData>
        </a:graphic>
      </p:graphicFrame>
      <p:sp>
        <p:nvSpPr>
          <p:cNvPr id="7" name="矩形 6"/>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2 </a:t>
            </a:r>
            <a:r>
              <a:rPr lang="zh-CN" altLang="en-US" sz="3600" b="1" dirty="0" smtClean="0">
                <a:latin typeface="微软雅黑" panose="020B0503020204020204" pitchFamily="34" charset="-122"/>
                <a:ea typeface="微软雅黑" panose="020B0503020204020204" pitchFamily="34" charset="-122"/>
              </a:rPr>
              <a:t>原创</a:t>
            </a:r>
            <a:r>
              <a:rPr lang="zh-CN" altLang="en-US" sz="3600" b="1" dirty="0">
                <a:latin typeface="微软雅黑" panose="020B0503020204020204" pitchFamily="34" charset="-122"/>
                <a:ea typeface="微软雅黑" panose="020B0503020204020204" pitchFamily="34" charset="-122"/>
              </a:rPr>
              <a:t>题双向细目表</a:t>
            </a:r>
            <a:endParaRPr lang="zh-CN" altLang="en-US" sz="3600" b="1" dirty="0">
              <a:latin typeface="微软雅黑" panose="020B0503020204020204" pitchFamily="34" charset="-122"/>
              <a:ea typeface="微软雅黑" panose="020B0503020204020204" pitchFamily="34" charset="-122"/>
              <a:sym typeface="+mn-ea"/>
            </a:endParaRPr>
          </a:p>
        </p:txBody>
      </p:sp>
    </p:spTree>
    <p:extLst>
      <p:ext uri="{BB962C8B-B14F-4D97-AF65-F5344CB8AC3E}">
        <p14:creationId xmlns:p14="http://schemas.microsoft.com/office/powerpoint/2010/main" val="69525964"/>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3 </a:t>
            </a:r>
            <a:r>
              <a:rPr lang="zh-CN" altLang="en-US" sz="3600" b="1" dirty="0" smtClean="0">
                <a:latin typeface="微软雅黑" panose="020B0503020204020204" pitchFamily="34" charset="-122"/>
                <a:ea typeface="微软雅黑" panose="020B0503020204020204" pitchFamily="34" charset="-122"/>
              </a:rPr>
              <a:t>原创题解读</a:t>
            </a:r>
            <a:endParaRPr lang="zh-CN" altLang="en-US" sz="3600" b="1" dirty="0">
              <a:latin typeface="微软雅黑" panose="020B0503020204020204" pitchFamily="34" charset="-122"/>
              <a:ea typeface="微软雅黑" panose="020B0503020204020204" pitchFamily="34" charset="-122"/>
              <a:sym typeface="+mn-ea"/>
            </a:endParaRPr>
          </a:p>
        </p:txBody>
      </p:sp>
      <p:grpSp>
        <p:nvGrpSpPr>
          <p:cNvPr id="2" name="组合 1"/>
          <p:cNvGrpSpPr/>
          <p:nvPr/>
        </p:nvGrpSpPr>
        <p:grpSpPr>
          <a:xfrm>
            <a:off x="450837" y="1162660"/>
            <a:ext cx="11102806" cy="4149620"/>
            <a:chOff x="450837" y="1162660"/>
            <a:chExt cx="11102806" cy="4149620"/>
          </a:xfrm>
        </p:grpSpPr>
        <p:pic>
          <p:nvPicPr>
            <p:cNvPr id="9" name="图片 8">
              <a:extLst>
                <a:ext uri="{FF2B5EF4-FFF2-40B4-BE49-F238E27FC236}">
                  <a16:creationId xmlns:a16="http://schemas.microsoft.com/office/drawing/2014/main" id="{00ADEBEE-27A5-4C24-BC44-88609B7505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356" y="1162660"/>
              <a:ext cx="10915287" cy="3803236"/>
            </a:xfrm>
            <a:prstGeom prst="rect">
              <a:avLst/>
            </a:prstGeom>
          </p:spPr>
        </p:pic>
        <p:sp>
          <p:nvSpPr>
            <p:cNvPr id="5" name="圆角矩形 4">
              <a:extLst/>
            </p:cNvPr>
            <p:cNvSpPr/>
            <p:nvPr/>
          </p:nvSpPr>
          <p:spPr bwMode="auto">
            <a:xfrm>
              <a:off x="450837" y="1162660"/>
              <a:ext cx="10939974" cy="4149620"/>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latin typeface="Times New Roman" panose="02020603050405020304" pitchFamily="18" charset="0"/>
                <a:ea typeface="+mn-ea"/>
                <a:cs typeface="Times New Roman" panose="02020603050405020304" pitchFamily="18" charset="0"/>
              </a:endParaRPr>
            </a:p>
          </p:txBody>
        </p:sp>
      </p:grpSp>
      <p:sp>
        <p:nvSpPr>
          <p:cNvPr id="11" name="对话气泡: 圆角矩形 10">
            <a:extLst>
              <a:ext uri="{FF2B5EF4-FFF2-40B4-BE49-F238E27FC236}">
                <a16:creationId xmlns:a16="http://schemas.microsoft.com/office/drawing/2014/main" id="{0F1B99B7-60DC-4779-AB6A-2DB18867F8B1}"/>
              </a:ext>
            </a:extLst>
          </p:cNvPr>
          <p:cNvSpPr/>
          <p:nvPr/>
        </p:nvSpPr>
        <p:spPr bwMode="auto">
          <a:xfrm>
            <a:off x="6775267" y="3348394"/>
            <a:ext cx="3498850" cy="1963886"/>
          </a:xfrm>
          <a:prstGeom prst="wedgeRoundRectCallout">
            <a:avLst>
              <a:gd name="adj1" fmla="val -76070"/>
              <a:gd name="adj2" fmla="val -102139"/>
              <a:gd name="adj3" fmla="val 16667"/>
            </a:avLst>
          </a:prstGeom>
          <a:solidFill>
            <a:srgbClr val="6FA2D0"/>
          </a:solidFill>
          <a:ln w="9525" cap="flat" cmpd="sng" algn="ctr">
            <a:no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r>
              <a:rPr lang="en-US" altLang="zh-CN" sz="2800" b="1" dirty="0">
                <a:solidFill>
                  <a:schemeClr val="bg1"/>
                </a:solidFill>
              </a:rPr>
              <a:t>A</a:t>
            </a:r>
            <a:r>
              <a:rPr lang="zh-CN" altLang="en-US" sz="2800" b="1" dirty="0">
                <a:solidFill>
                  <a:schemeClr val="bg1"/>
                </a:solidFill>
              </a:rPr>
              <a:t>、考查同系物概念应用，要求学生通过推理的方法辨析物质的相互关系</a:t>
            </a:r>
          </a:p>
        </p:txBody>
      </p:sp>
    </p:spTree>
    <p:extLst>
      <p:ext uri="{BB962C8B-B14F-4D97-AF65-F5344CB8AC3E}">
        <p14:creationId xmlns:p14="http://schemas.microsoft.com/office/powerpoint/2010/main" val="16633630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3 </a:t>
            </a:r>
            <a:r>
              <a:rPr lang="zh-CN" altLang="en-US" sz="3600" b="1" dirty="0" smtClean="0">
                <a:latin typeface="微软雅黑" panose="020B0503020204020204" pitchFamily="34" charset="-122"/>
                <a:ea typeface="微软雅黑" panose="020B0503020204020204" pitchFamily="34" charset="-122"/>
              </a:rPr>
              <a:t>原创题解读</a:t>
            </a:r>
            <a:endParaRPr lang="zh-CN" altLang="en-US" sz="3600" b="1" dirty="0">
              <a:latin typeface="微软雅黑" panose="020B0503020204020204" pitchFamily="34" charset="-122"/>
              <a:ea typeface="微软雅黑" panose="020B0503020204020204" pitchFamily="34" charset="-122"/>
              <a:sym typeface="+mn-ea"/>
            </a:endParaRPr>
          </a:p>
        </p:txBody>
      </p:sp>
      <p:grpSp>
        <p:nvGrpSpPr>
          <p:cNvPr id="5" name="组合 4"/>
          <p:cNvGrpSpPr/>
          <p:nvPr/>
        </p:nvGrpSpPr>
        <p:grpSpPr>
          <a:xfrm>
            <a:off x="424712" y="1201849"/>
            <a:ext cx="11102806" cy="4149620"/>
            <a:chOff x="450837" y="1162660"/>
            <a:chExt cx="11102806" cy="4149620"/>
          </a:xfrm>
        </p:grpSpPr>
        <p:pic>
          <p:nvPicPr>
            <p:cNvPr id="6" name="图片 5">
              <a:extLst>
                <a:ext uri="{FF2B5EF4-FFF2-40B4-BE49-F238E27FC236}">
                  <a16:creationId xmlns:a16="http://schemas.microsoft.com/office/drawing/2014/main" id="{00ADEBEE-27A5-4C24-BC44-88609B7505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356" y="1162660"/>
              <a:ext cx="10915287" cy="3803236"/>
            </a:xfrm>
            <a:prstGeom prst="rect">
              <a:avLst/>
            </a:prstGeom>
          </p:spPr>
        </p:pic>
        <p:sp>
          <p:nvSpPr>
            <p:cNvPr id="7" name="圆角矩形 6">
              <a:extLst/>
            </p:cNvPr>
            <p:cNvSpPr/>
            <p:nvPr/>
          </p:nvSpPr>
          <p:spPr bwMode="auto">
            <a:xfrm>
              <a:off x="450837" y="1162660"/>
              <a:ext cx="10939974" cy="4149620"/>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latin typeface="Times New Roman" panose="02020603050405020304" pitchFamily="18" charset="0"/>
                <a:ea typeface="+mn-ea"/>
                <a:cs typeface="Times New Roman" panose="02020603050405020304" pitchFamily="18" charset="0"/>
              </a:endParaRPr>
            </a:p>
          </p:txBody>
        </p:sp>
      </p:grpSp>
      <p:sp>
        <p:nvSpPr>
          <p:cNvPr id="11" name="对话气泡: 圆角矩形 10">
            <a:extLst>
              <a:ext uri="{FF2B5EF4-FFF2-40B4-BE49-F238E27FC236}">
                <a16:creationId xmlns:a16="http://schemas.microsoft.com/office/drawing/2014/main" id="{0F1B99B7-60DC-4779-AB6A-2DB18867F8B1}"/>
              </a:ext>
            </a:extLst>
          </p:cNvPr>
          <p:cNvSpPr/>
          <p:nvPr/>
        </p:nvSpPr>
        <p:spPr bwMode="auto">
          <a:xfrm>
            <a:off x="7277685" y="3429000"/>
            <a:ext cx="3498850" cy="2788920"/>
          </a:xfrm>
          <a:prstGeom prst="wedgeRoundRectCallout">
            <a:avLst>
              <a:gd name="adj1" fmla="val -76817"/>
              <a:gd name="adj2" fmla="val -58904"/>
              <a:gd name="adj3" fmla="val 16667"/>
            </a:avLst>
          </a:prstGeom>
          <a:solidFill>
            <a:srgbClr val="6FA2D0"/>
          </a:solidFill>
          <a:ln w="9525" cap="flat" cmpd="sng" algn="ctr">
            <a:no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r>
              <a:rPr lang="en-US" altLang="zh-CN" sz="2800" b="1" dirty="0">
                <a:solidFill>
                  <a:schemeClr val="bg1"/>
                </a:solidFill>
              </a:rPr>
              <a:t>B</a:t>
            </a:r>
            <a:r>
              <a:rPr lang="zh-CN" altLang="en-US" sz="2800" b="1" dirty="0">
                <a:solidFill>
                  <a:schemeClr val="bg1"/>
                </a:solidFill>
              </a:rPr>
              <a:t>、考查有机物同分异构体数目判断，要求学生结合已知信息，对有机物的组成及结构进行推断。</a:t>
            </a:r>
          </a:p>
        </p:txBody>
      </p:sp>
    </p:spTree>
    <p:extLst>
      <p:ext uri="{BB962C8B-B14F-4D97-AF65-F5344CB8AC3E}">
        <p14:creationId xmlns:p14="http://schemas.microsoft.com/office/powerpoint/2010/main" val="49084378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4712" y="1201849"/>
            <a:ext cx="11141994" cy="4149620"/>
            <a:chOff x="424712" y="1201849"/>
            <a:chExt cx="11141994" cy="4149620"/>
          </a:xfrm>
        </p:grpSpPr>
        <p:pic>
          <p:nvPicPr>
            <p:cNvPr id="9" name="图片 8">
              <a:extLst>
                <a:ext uri="{FF2B5EF4-FFF2-40B4-BE49-F238E27FC236}">
                  <a16:creationId xmlns:a16="http://schemas.microsoft.com/office/drawing/2014/main" id="{00ADEBEE-27A5-4C24-BC44-88609B7505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1419" y="1375041"/>
              <a:ext cx="10915287" cy="3803236"/>
            </a:xfrm>
            <a:prstGeom prst="rect">
              <a:avLst/>
            </a:prstGeom>
          </p:spPr>
        </p:pic>
        <p:sp>
          <p:nvSpPr>
            <p:cNvPr id="4" name="圆角矩形 3">
              <a:extLst/>
            </p:cNvPr>
            <p:cNvSpPr/>
            <p:nvPr/>
          </p:nvSpPr>
          <p:spPr bwMode="auto">
            <a:xfrm>
              <a:off x="424712" y="1201849"/>
              <a:ext cx="10939974" cy="4149620"/>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latin typeface="Times New Roman" panose="02020603050405020304" pitchFamily="18" charset="0"/>
                <a:ea typeface="+mn-ea"/>
                <a:cs typeface="Times New Roman" panose="02020603050405020304" pitchFamily="18" charset="0"/>
              </a:endParaRPr>
            </a:p>
          </p:txBody>
        </p:sp>
      </p:grpSp>
      <p:sp>
        <p:nvSpPr>
          <p:cNvPr id="11" name="对话气泡: 圆角矩形 10">
            <a:extLst>
              <a:ext uri="{FF2B5EF4-FFF2-40B4-BE49-F238E27FC236}">
                <a16:creationId xmlns:a16="http://schemas.microsoft.com/office/drawing/2014/main" id="{0F1B99B7-60DC-4779-AB6A-2DB18867F8B1}"/>
              </a:ext>
            </a:extLst>
          </p:cNvPr>
          <p:cNvSpPr/>
          <p:nvPr/>
        </p:nvSpPr>
        <p:spPr bwMode="auto">
          <a:xfrm>
            <a:off x="7137009" y="3983953"/>
            <a:ext cx="3498850" cy="1963886"/>
          </a:xfrm>
          <a:prstGeom prst="wedgeRoundRectCallout">
            <a:avLst>
              <a:gd name="adj1" fmla="val -77190"/>
              <a:gd name="adj2" fmla="val -52918"/>
              <a:gd name="adj3" fmla="val 16667"/>
            </a:avLst>
          </a:prstGeom>
          <a:solidFill>
            <a:srgbClr val="6FA2D0"/>
          </a:solidFill>
          <a:ln w="9525" cap="flat" cmpd="sng" algn="ctr">
            <a:no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r>
              <a:rPr lang="en-US" altLang="zh-CN" sz="2800" b="1" dirty="0">
                <a:solidFill>
                  <a:schemeClr val="bg1"/>
                </a:solidFill>
              </a:rPr>
              <a:t>C</a:t>
            </a:r>
            <a:r>
              <a:rPr lang="zh-CN" altLang="en-US" sz="2800" b="1" dirty="0">
                <a:solidFill>
                  <a:schemeClr val="bg1"/>
                </a:solidFill>
              </a:rPr>
              <a:t>、基于苯和乙烯的空间结构，进行证据推理，培养学生的证据意识。</a:t>
            </a:r>
          </a:p>
        </p:txBody>
      </p:sp>
      <p:sp>
        <p:nvSpPr>
          <p:cNvPr id="6" name="矩形 5"/>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3 </a:t>
            </a:r>
            <a:r>
              <a:rPr lang="zh-CN" altLang="en-US" sz="3600" b="1" dirty="0" smtClean="0">
                <a:latin typeface="微软雅黑" panose="020B0503020204020204" pitchFamily="34" charset="-122"/>
                <a:ea typeface="微软雅黑" panose="020B0503020204020204" pitchFamily="34" charset="-122"/>
              </a:rPr>
              <a:t>原创题解读</a:t>
            </a:r>
            <a:endParaRPr lang="zh-CN" altLang="en-US" sz="3600" b="1" dirty="0">
              <a:latin typeface="微软雅黑" panose="020B0503020204020204" pitchFamily="34" charset="-122"/>
              <a:ea typeface="微软雅黑" panose="020B0503020204020204" pitchFamily="34" charset="-122"/>
              <a:sym typeface="+mn-ea"/>
            </a:endParaRPr>
          </a:p>
        </p:txBody>
      </p:sp>
    </p:spTree>
    <p:extLst>
      <p:ext uri="{BB962C8B-B14F-4D97-AF65-F5344CB8AC3E}">
        <p14:creationId xmlns:p14="http://schemas.microsoft.com/office/powerpoint/2010/main" val="261299420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4712" y="1201849"/>
            <a:ext cx="11128931" cy="4149620"/>
            <a:chOff x="424712" y="1201849"/>
            <a:chExt cx="11128931" cy="4149620"/>
          </a:xfrm>
        </p:grpSpPr>
        <p:pic>
          <p:nvPicPr>
            <p:cNvPr id="9" name="图片 8">
              <a:extLst>
                <a:ext uri="{FF2B5EF4-FFF2-40B4-BE49-F238E27FC236}">
                  <a16:creationId xmlns:a16="http://schemas.microsoft.com/office/drawing/2014/main" id="{00ADEBEE-27A5-4C24-BC44-88609B7505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356" y="1375041"/>
              <a:ext cx="10915287" cy="3803236"/>
            </a:xfrm>
            <a:prstGeom prst="rect">
              <a:avLst/>
            </a:prstGeom>
          </p:spPr>
        </p:pic>
        <p:sp>
          <p:nvSpPr>
            <p:cNvPr id="4" name="圆角矩形 3">
              <a:extLst/>
            </p:cNvPr>
            <p:cNvSpPr/>
            <p:nvPr/>
          </p:nvSpPr>
          <p:spPr bwMode="auto">
            <a:xfrm>
              <a:off x="424712" y="1201849"/>
              <a:ext cx="10939974" cy="4149620"/>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latin typeface="Times New Roman" panose="02020603050405020304" pitchFamily="18" charset="0"/>
                <a:ea typeface="+mn-ea"/>
                <a:cs typeface="Times New Roman" panose="02020603050405020304" pitchFamily="18" charset="0"/>
              </a:endParaRPr>
            </a:p>
          </p:txBody>
        </p:sp>
      </p:grpSp>
      <p:sp>
        <p:nvSpPr>
          <p:cNvPr id="11" name="对话气泡: 圆角矩形 10">
            <a:extLst>
              <a:ext uri="{FF2B5EF4-FFF2-40B4-BE49-F238E27FC236}">
                <a16:creationId xmlns:a16="http://schemas.microsoft.com/office/drawing/2014/main" id="{0F1B99B7-60DC-4779-AB6A-2DB18867F8B1}"/>
              </a:ext>
            </a:extLst>
          </p:cNvPr>
          <p:cNvSpPr/>
          <p:nvPr/>
        </p:nvSpPr>
        <p:spPr bwMode="auto">
          <a:xfrm>
            <a:off x="7056597" y="3408400"/>
            <a:ext cx="4521733" cy="2900960"/>
          </a:xfrm>
          <a:prstGeom prst="wedgeRoundRectCallout">
            <a:avLst>
              <a:gd name="adj1" fmla="val -63626"/>
              <a:gd name="adj2" fmla="val -964"/>
              <a:gd name="adj3" fmla="val 16667"/>
            </a:avLst>
          </a:prstGeom>
          <a:solidFill>
            <a:srgbClr val="6FA2D0"/>
          </a:solidFill>
          <a:ln w="9525" cap="flat" cmpd="sng" algn="ctr">
            <a:no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r>
              <a:rPr lang="en-US" altLang="zh-CN" sz="2800" b="1" dirty="0">
                <a:solidFill>
                  <a:schemeClr val="bg1"/>
                </a:solidFill>
              </a:rPr>
              <a:t>D</a:t>
            </a:r>
            <a:r>
              <a:rPr lang="zh-CN" altLang="en-US" sz="2800" b="1" dirty="0">
                <a:solidFill>
                  <a:schemeClr val="bg1"/>
                </a:solidFill>
              </a:rPr>
              <a:t>、依据官能团特征，对陌生有机物性质进行精准预测，使学生树立结构决定性质的观念，能从宏观和微观相结合的视角分析和解决实际问题。</a:t>
            </a:r>
          </a:p>
        </p:txBody>
      </p:sp>
      <p:sp>
        <p:nvSpPr>
          <p:cNvPr id="6" name="矩形 5"/>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3 </a:t>
            </a:r>
            <a:r>
              <a:rPr lang="zh-CN" altLang="en-US" sz="3600" b="1" dirty="0" smtClean="0">
                <a:latin typeface="微软雅黑" panose="020B0503020204020204" pitchFamily="34" charset="-122"/>
                <a:ea typeface="微软雅黑" panose="020B0503020204020204" pitchFamily="34" charset="-122"/>
              </a:rPr>
              <a:t>原创题解读</a:t>
            </a:r>
            <a:endParaRPr lang="zh-CN" altLang="en-US" sz="3600" b="1" dirty="0">
              <a:latin typeface="微软雅黑" panose="020B0503020204020204" pitchFamily="34" charset="-122"/>
              <a:ea typeface="微软雅黑" panose="020B0503020204020204" pitchFamily="34" charset="-122"/>
              <a:sym typeface="+mn-ea"/>
            </a:endParaRPr>
          </a:p>
        </p:txBody>
      </p:sp>
    </p:spTree>
    <p:extLst>
      <p:ext uri="{BB962C8B-B14F-4D97-AF65-F5344CB8AC3E}">
        <p14:creationId xmlns:p14="http://schemas.microsoft.com/office/powerpoint/2010/main" val="111300346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A5B7C525-5036-44FF-AD5A-891BF15F753A}"/>
              </a:ext>
            </a:extLst>
          </p:cNvPr>
          <p:cNvSpPr/>
          <p:nvPr/>
        </p:nvSpPr>
        <p:spPr>
          <a:xfrm>
            <a:off x="421447" y="1206523"/>
            <a:ext cx="4437936" cy="523220"/>
          </a:xfrm>
          <a:prstGeom prst="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pPr>
            <a:r>
              <a:rPr lang="zh-CN" altLang="en-US" sz="3200" b="1" kern="100" dirty="0" smtClean="0">
                <a:solidFill>
                  <a:srgbClr val="000000"/>
                </a:solidFill>
                <a:latin typeface="Times New Roman" panose="02020603050405020304" pitchFamily="18" charset="0"/>
                <a:ea typeface="+mn-ea"/>
                <a:cs typeface="Times New Roman" panose="02020603050405020304" pitchFamily="18" charset="0"/>
              </a:rPr>
              <a:t> 试题</a:t>
            </a:r>
            <a:r>
              <a:rPr lang="zh-CN" altLang="en-US" sz="3200" b="1" kern="100" dirty="0">
                <a:solidFill>
                  <a:srgbClr val="000000"/>
                </a:solidFill>
                <a:latin typeface="Times New Roman" panose="02020603050405020304" pitchFamily="18" charset="0"/>
                <a:ea typeface="+mn-ea"/>
                <a:cs typeface="Times New Roman" panose="02020603050405020304" pitchFamily="18" charset="0"/>
              </a:rPr>
              <a:t>预估</a:t>
            </a:r>
            <a:r>
              <a:rPr lang="zh-CN" altLang="en-US" sz="3200" b="1" kern="100" dirty="0">
                <a:solidFill>
                  <a:srgbClr val="000000"/>
                </a:solidFill>
                <a:latin typeface="Times New Roman" panose="02020603050405020304" pitchFamily="18" charset="0"/>
                <a:ea typeface="+mn-ea"/>
                <a:cs typeface="Times New Roman" panose="02020603050405020304" pitchFamily="18" charset="0"/>
              </a:rPr>
              <a:t>难度 ：</a:t>
            </a:r>
            <a:r>
              <a:rPr lang="en-US" altLang="zh-CN" sz="3200" b="1" kern="100" dirty="0">
                <a:solidFill>
                  <a:srgbClr val="000000"/>
                </a:solidFill>
                <a:latin typeface="Times New Roman" panose="02020603050405020304" pitchFamily="18" charset="0"/>
                <a:ea typeface="+mn-ea"/>
                <a:cs typeface="Times New Roman" panose="02020603050405020304" pitchFamily="18" charset="0"/>
              </a:rPr>
              <a:t>0.75</a:t>
            </a:r>
            <a:endParaRPr lang="zh-CN" altLang="en-US" sz="3200" b="1" kern="100" dirty="0">
              <a:solidFill>
                <a:srgbClr val="000000"/>
              </a:solidFill>
              <a:latin typeface="Times New Roman" panose="02020603050405020304" pitchFamily="18" charset="0"/>
              <a:ea typeface="+mn-ea"/>
              <a:cs typeface="Times New Roman" panose="02020603050405020304" pitchFamily="18" charset="0"/>
            </a:endParaRPr>
          </a:p>
        </p:txBody>
      </p:sp>
      <p:pic>
        <p:nvPicPr>
          <p:cNvPr id="5" name="图片 4">
            <a:extLst>
              <a:ext uri="{FF2B5EF4-FFF2-40B4-BE49-F238E27FC236}">
                <a16:creationId xmlns:a16="http://schemas.microsoft.com/office/drawing/2014/main" id="{E9DA257A-B41E-4A1F-88F1-FCC0DC3E3C8B}"/>
              </a:ext>
            </a:extLst>
          </p:cNvPr>
          <p:cNvPicPr>
            <a:picLocks noChangeAspect="1"/>
          </p:cNvPicPr>
          <p:nvPr/>
        </p:nvPicPr>
        <p:blipFill>
          <a:blip r:embed="rId2"/>
          <a:stretch>
            <a:fillRect/>
          </a:stretch>
        </p:blipFill>
        <p:spPr>
          <a:xfrm>
            <a:off x="421447" y="3001097"/>
            <a:ext cx="11397754" cy="1978866"/>
          </a:xfrm>
          <a:prstGeom prst="rect">
            <a:avLst/>
          </a:prstGeom>
          <a:ln w="28575">
            <a:solidFill>
              <a:srgbClr val="0070C0"/>
            </a:solidFill>
          </a:ln>
        </p:spPr>
      </p:pic>
      <p:sp>
        <p:nvSpPr>
          <p:cNvPr id="6" name="矩形 5">
            <a:extLst>
              <a:ext uri="{FF2B5EF4-FFF2-40B4-BE49-F238E27FC236}">
                <a16:creationId xmlns:a16="http://schemas.microsoft.com/office/drawing/2014/main" id="{324DB029-F67D-4B1C-B0E3-4E8CE59B4B7C}"/>
              </a:ext>
            </a:extLst>
          </p:cNvPr>
          <p:cNvSpPr/>
          <p:nvPr/>
        </p:nvSpPr>
        <p:spPr>
          <a:xfrm>
            <a:off x="421447" y="1988225"/>
            <a:ext cx="4437936" cy="584775"/>
          </a:xfrm>
          <a:prstGeom prst="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pPr>
            <a:r>
              <a:rPr lang="zh-CN" altLang="en-US" sz="3200" b="1" kern="100" dirty="0">
                <a:solidFill>
                  <a:srgbClr val="000000"/>
                </a:solidFill>
                <a:latin typeface="Times New Roman" panose="02020603050405020304" pitchFamily="18" charset="0"/>
                <a:ea typeface="+mn-ea"/>
                <a:cs typeface="Times New Roman" panose="02020603050405020304" pitchFamily="18" charset="0"/>
              </a:rPr>
              <a:t>试题实测情况分析</a:t>
            </a:r>
            <a:endParaRPr lang="en-US" altLang="zh-CN" sz="3200" b="1" kern="100" dirty="0">
              <a:solidFill>
                <a:srgbClr val="000000"/>
              </a:solidFill>
              <a:latin typeface="Times New Roman" panose="02020603050405020304" pitchFamily="18" charset="0"/>
              <a:ea typeface="+mn-ea"/>
              <a:cs typeface="Times New Roman" panose="02020603050405020304" pitchFamily="18" charset="0"/>
            </a:endParaRPr>
          </a:p>
        </p:txBody>
      </p:sp>
      <p:sp>
        <p:nvSpPr>
          <p:cNvPr id="7" name="矩形 6"/>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3 </a:t>
            </a:r>
            <a:r>
              <a:rPr lang="zh-CN" altLang="en-US" sz="3600" b="1" dirty="0" smtClean="0">
                <a:latin typeface="微软雅黑" panose="020B0503020204020204" pitchFamily="34" charset="-122"/>
                <a:ea typeface="微软雅黑" panose="020B0503020204020204" pitchFamily="34" charset="-122"/>
              </a:rPr>
              <a:t>原创题解读</a:t>
            </a:r>
            <a:endParaRPr lang="zh-CN" altLang="en-US" sz="3600" b="1" dirty="0">
              <a:latin typeface="微软雅黑" panose="020B0503020204020204" pitchFamily="34" charset="-122"/>
              <a:ea typeface="微软雅黑" panose="020B0503020204020204" pitchFamily="34" charset="-122"/>
              <a:sym typeface="+mn-ea"/>
            </a:endParaRPr>
          </a:p>
        </p:txBody>
      </p:sp>
    </p:spTree>
    <p:extLst>
      <p:ext uri="{BB962C8B-B14F-4D97-AF65-F5344CB8AC3E}">
        <p14:creationId xmlns:p14="http://schemas.microsoft.com/office/powerpoint/2010/main" val="1804805873"/>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内容占位符 4">
            <a:extLst>
              <a:ext uri="{FF2B5EF4-FFF2-40B4-BE49-F238E27FC236}">
                <a16:creationId xmlns:a16="http://schemas.microsoft.com/office/drawing/2014/main" id="{43D6C867-D392-4F0C-B52B-C899F519D0A3}"/>
              </a:ext>
            </a:extLst>
          </p:cNvPr>
          <p:cNvGraphicFramePr>
            <a:graphicFrameLocks noGrp="1"/>
          </p:cNvGraphicFramePr>
          <p:nvPr>
            <p:ph idx="1"/>
            <p:extLst/>
          </p:nvPr>
        </p:nvGraphicFramePr>
        <p:xfrm>
          <a:off x="1508760" y="1335836"/>
          <a:ext cx="917448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矩形 5"/>
          <p:cNvSpPr/>
          <p:nvPr/>
        </p:nvSpPr>
        <p:spPr>
          <a:xfrm>
            <a:off x="104503" y="92590"/>
            <a:ext cx="8040224"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zh-CN" altLang="en-US" sz="3600" b="1" dirty="0">
                <a:latin typeface="微软雅黑" panose="020B0503020204020204" pitchFamily="34" charset="-122"/>
                <a:ea typeface="微软雅黑" panose="020B0503020204020204" pitchFamily="34" charset="-122"/>
                <a:sym typeface="+mn-ea"/>
              </a:rPr>
              <a:t>二、工业流程题（主观题）</a:t>
            </a:r>
          </a:p>
        </p:txBody>
      </p:sp>
    </p:spTree>
    <p:extLst>
      <p:ext uri="{BB962C8B-B14F-4D97-AF65-F5344CB8AC3E}">
        <p14:creationId xmlns:p14="http://schemas.microsoft.com/office/powerpoint/2010/main" val="439244970"/>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圆角矩形 14">
            <a:extLst/>
          </p:cNvPr>
          <p:cNvSpPr/>
          <p:nvPr/>
        </p:nvSpPr>
        <p:spPr bwMode="auto">
          <a:xfrm>
            <a:off x="263525" y="1177925"/>
            <a:ext cx="11664950" cy="5207000"/>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latin typeface="Times New Roman" panose="02020603050405020304" pitchFamily="18" charset="0"/>
              <a:ea typeface="+mn-ea"/>
              <a:cs typeface="Times New Roman" panose="02020603050405020304" pitchFamily="18" charset="0"/>
            </a:endParaRPr>
          </a:p>
        </p:txBody>
      </p:sp>
      <p:sp>
        <p:nvSpPr>
          <p:cNvPr id="68612" name="Rectangle 3"/>
          <p:cNvSpPr>
            <a:spLocks noChangeArrowheads="1"/>
          </p:cNvSpPr>
          <p:nvPr/>
        </p:nvSpPr>
        <p:spPr bwMode="auto">
          <a:xfrm>
            <a:off x="738188" y="1179513"/>
            <a:ext cx="10577512" cy="1630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ctr">
              <a:defRPr/>
            </a:pPr>
            <a:r>
              <a:rPr lang="en-US" altLang="zh-CN" sz="2000" b="1" dirty="0" smtClean="0">
                <a:solidFill>
                  <a:srgbClr val="FF0000"/>
                </a:solidFill>
                <a:latin typeface="Times New Roman" panose="02020603050405020304" pitchFamily="18" charset="0"/>
                <a:ea typeface="+mn-ea"/>
                <a:cs typeface="Times New Roman" panose="02020603050405020304" pitchFamily="18" charset="0"/>
              </a:rPr>
              <a:t>[18</a:t>
            </a:r>
            <a:r>
              <a:rPr lang="zh-CN" altLang="en-US" sz="2000" b="1" dirty="0" smtClean="0">
                <a:solidFill>
                  <a:srgbClr val="FF0000"/>
                </a:solidFill>
                <a:latin typeface="Times New Roman" panose="02020603050405020304" pitchFamily="18" charset="0"/>
                <a:ea typeface="+mn-ea"/>
                <a:cs typeface="Times New Roman" panose="02020603050405020304" pitchFamily="18" charset="0"/>
              </a:rPr>
              <a:t>年高考全国</a:t>
            </a:r>
            <a:r>
              <a:rPr lang="en-US" altLang="zh-CN" sz="2000" b="1" dirty="0" smtClean="0">
                <a:solidFill>
                  <a:srgbClr val="FF0000"/>
                </a:solidFill>
                <a:latin typeface="Times New Roman" panose="02020603050405020304" pitchFamily="18" charset="0"/>
                <a:ea typeface="+mn-ea"/>
                <a:cs typeface="Times New Roman" panose="02020603050405020304" pitchFamily="18" charset="0"/>
              </a:rPr>
              <a:t>III</a:t>
            </a:r>
            <a:r>
              <a:rPr lang="zh-CN" altLang="en-US" sz="2000" b="1" dirty="0" smtClean="0">
                <a:solidFill>
                  <a:srgbClr val="FF0000"/>
                </a:solidFill>
                <a:latin typeface="Times New Roman" panose="02020603050405020304" pitchFamily="18" charset="0"/>
                <a:ea typeface="+mn-ea"/>
                <a:cs typeface="Times New Roman" panose="02020603050405020304" pitchFamily="18" charset="0"/>
              </a:rPr>
              <a:t>卷，</a:t>
            </a:r>
            <a:r>
              <a:rPr lang="en-US" altLang="zh-CN" sz="2000" b="1" dirty="0" smtClean="0">
                <a:solidFill>
                  <a:srgbClr val="FF0000"/>
                </a:solidFill>
                <a:latin typeface="Times New Roman" panose="02020603050405020304" pitchFamily="18" charset="0"/>
                <a:ea typeface="+mn-ea"/>
                <a:cs typeface="Times New Roman" panose="02020603050405020304" pitchFamily="18" charset="0"/>
              </a:rPr>
              <a:t>27 (14</a:t>
            </a:r>
            <a:r>
              <a:rPr lang="zh-CN" altLang="en-US" sz="2000" b="1" dirty="0" smtClean="0">
                <a:solidFill>
                  <a:srgbClr val="FF0000"/>
                </a:solidFill>
                <a:latin typeface="Times New Roman" panose="02020603050405020304" pitchFamily="18" charset="0"/>
                <a:ea typeface="+mn-ea"/>
                <a:cs typeface="Times New Roman" panose="02020603050405020304" pitchFamily="18" charset="0"/>
              </a:rPr>
              <a:t>分</a:t>
            </a:r>
            <a:r>
              <a:rPr lang="en-US" altLang="zh-CN" sz="2000" b="1" dirty="0" smtClean="0">
                <a:solidFill>
                  <a:srgbClr val="FF0000"/>
                </a:solidFill>
                <a:latin typeface="Times New Roman" panose="02020603050405020304" pitchFamily="18" charset="0"/>
                <a:ea typeface="+mn-ea"/>
                <a:cs typeface="Times New Roman" panose="02020603050405020304" pitchFamily="18" charset="0"/>
              </a:rPr>
              <a:t>)] </a:t>
            </a:r>
            <a:r>
              <a:rPr lang="en-US" altLang="zh-CN" sz="2000" dirty="0" smtClean="0">
                <a:solidFill>
                  <a:srgbClr val="000000"/>
                </a:solidFill>
                <a:latin typeface="Times New Roman" panose="02020603050405020304" pitchFamily="18" charset="0"/>
                <a:ea typeface="+mn-ea"/>
                <a:cs typeface="Times New Roman" panose="02020603050405020304" pitchFamily="18" charset="0"/>
              </a:rPr>
              <a:t>KIO</a:t>
            </a:r>
            <a:r>
              <a:rPr lang="en-US" altLang="zh-CN" sz="2000" baseline="-30000" dirty="0" smtClean="0">
                <a:solidFill>
                  <a:srgbClr val="000000"/>
                </a:solidFill>
                <a:latin typeface="Times New Roman" panose="02020603050405020304" pitchFamily="18" charset="0"/>
                <a:ea typeface="+mn-ea"/>
                <a:cs typeface="Times New Roman" panose="02020603050405020304" pitchFamily="18" charset="0"/>
              </a:rPr>
              <a:t>3</a:t>
            </a:r>
            <a:r>
              <a:rPr lang="zh-CN" altLang="en-US" sz="2000" dirty="0" smtClean="0">
                <a:solidFill>
                  <a:srgbClr val="000000"/>
                </a:solidFill>
                <a:latin typeface="Times New Roman" panose="02020603050405020304" pitchFamily="18" charset="0"/>
                <a:ea typeface="+mn-ea"/>
                <a:cs typeface="Times New Roman" panose="02020603050405020304" pitchFamily="18" charset="0"/>
              </a:rPr>
              <a:t>是一种重要的无机化合物，可作为食盐中的补碘剂。回答下列问题：</a:t>
            </a:r>
            <a:endParaRPr lang="zh-CN" altLang="en-US" sz="2000" dirty="0" smtClean="0">
              <a:latin typeface="Times New Roman" panose="02020603050405020304" pitchFamily="18" charset="0"/>
              <a:ea typeface="+mn-ea"/>
              <a:cs typeface="Times New Roman" panose="02020603050405020304" pitchFamily="18" charset="0"/>
            </a:endParaRPr>
          </a:p>
          <a:p>
            <a:pPr fontAlgn="ctr">
              <a:defRPr/>
            </a:pPr>
            <a:r>
              <a:rPr lang="zh-CN" altLang="en-US" sz="2000" dirty="0" smtClean="0">
                <a:solidFill>
                  <a:srgbClr val="000000"/>
                </a:solidFill>
                <a:latin typeface="Times New Roman" panose="02020603050405020304" pitchFamily="18" charset="0"/>
                <a:ea typeface="+mn-ea"/>
                <a:cs typeface="Times New Roman" panose="02020603050405020304" pitchFamily="18" charset="0"/>
              </a:rPr>
              <a:t>（</a:t>
            </a:r>
            <a:r>
              <a:rPr lang="en-US" altLang="zh-CN" sz="2000" dirty="0" smtClean="0">
                <a:solidFill>
                  <a:srgbClr val="000000"/>
                </a:solidFill>
                <a:latin typeface="Times New Roman" panose="02020603050405020304" pitchFamily="18" charset="0"/>
                <a:ea typeface="+mn-ea"/>
                <a:cs typeface="Times New Roman" panose="02020603050405020304" pitchFamily="18" charset="0"/>
              </a:rPr>
              <a:t>1</a:t>
            </a:r>
            <a:r>
              <a:rPr lang="zh-CN" altLang="en-US" sz="2000" dirty="0" smtClean="0">
                <a:solidFill>
                  <a:srgbClr val="000000"/>
                </a:solidFill>
                <a:latin typeface="Times New Roman" panose="02020603050405020304" pitchFamily="18" charset="0"/>
                <a:ea typeface="+mn-ea"/>
                <a:cs typeface="Times New Roman" panose="02020603050405020304" pitchFamily="18" charset="0"/>
              </a:rPr>
              <a:t>）</a:t>
            </a:r>
            <a:r>
              <a:rPr lang="en-US" altLang="zh-CN" sz="2000" dirty="0" smtClean="0">
                <a:solidFill>
                  <a:srgbClr val="000000"/>
                </a:solidFill>
                <a:latin typeface="Times New Roman" panose="02020603050405020304" pitchFamily="18" charset="0"/>
                <a:ea typeface="+mn-ea"/>
                <a:cs typeface="Times New Roman" panose="02020603050405020304" pitchFamily="18" charset="0"/>
              </a:rPr>
              <a:t>KIO</a:t>
            </a:r>
            <a:r>
              <a:rPr lang="en-US" altLang="zh-CN" sz="2000" baseline="-30000" dirty="0" smtClean="0">
                <a:solidFill>
                  <a:srgbClr val="000000"/>
                </a:solidFill>
                <a:latin typeface="Times New Roman" panose="02020603050405020304" pitchFamily="18" charset="0"/>
                <a:ea typeface="+mn-ea"/>
                <a:cs typeface="Times New Roman" panose="02020603050405020304" pitchFamily="18" charset="0"/>
              </a:rPr>
              <a:t>3</a:t>
            </a:r>
            <a:r>
              <a:rPr lang="zh-CN" altLang="en-US" sz="2000" dirty="0" smtClean="0">
                <a:solidFill>
                  <a:srgbClr val="000000"/>
                </a:solidFill>
                <a:latin typeface="Times New Roman" panose="02020603050405020304" pitchFamily="18" charset="0"/>
                <a:ea typeface="+mn-ea"/>
                <a:cs typeface="Times New Roman" panose="02020603050405020304" pitchFamily="18" charset="0"/>
              </a:rPr>
              <a:t>的化学名称是</a:t>
            </a:r>
            <a:r>
              <a:rPr lang="zh-CN" altLang="en-US" sz="2000" u="sng" dirty="0" smtClean="0">
                <a:solidFill>
                  <a:srgbClr val="000000"/>
                </a:solidFill>
                <a:latin typeface="Times New Roman" panose="02020603050405020304" pitchFamily="18" charset="0"/>
                <a:ea typeface="+mn-ea"/>
                <a:cs typeface="Times New Roman" panose="02020603050405020304" pitchFamily="18" charset="0"/>
              </a:rPr>
              <a:t>               </a:t>
            </a:r>
            <a:r>
              <a:rPr lang="zh-CN" altLang="en-US" sz="2000" dirty="0" smtClean="0">
                <a:solidFill>
                  <a:srgbClr val="000000"/>
                </a:solidFill>
                <a:latin typeface="Times New Roman" panose="02020603050405020304" pitchFamily="18" charset="0"/>
                <a:ea typeface="+mn-ea"/>
                <a:cs typeface="Times New Roman" panose="02020603050405020304" pitchFamily="18" charset="0"/>
              </a:rPr>
              <a:t>。</a:t>
            </a:r>
            <a:endParaRPr lang="zh-CN" altLang="en-US" sz="2000" dirty="0" smtClean="0">
              <a:latin typeface="Times New Roman" panose="02020603050405020304" pitchFamily="18" charset="0"/>
              <a:ea typeface="+mn-ea"/>
              <a:cs typeface="Times New Roman" panose="02020603050405020304" pitchFamily="18" charset="0"/>
            </a:endParaRPr>
          </a:p>
          <a:p>
            <a:pPr fontAlgn="ctr">
              <a:defRPr/>
            </a:pPr>
            <a:r>
              <a:rPr lang="zh-CN" altLang="en-US" sz="2000" dirty="0" smtClean="0">
                <a:solidFill>
                  <a:srgbClr val="000000"/>
                </a:solidFill>
                <a:latin typeface="Times New Roman" panose="02020603050405020304" pitchFamily="18" charset="0"/>
                <a:ea typeface="+mn-ea"/>
                <a:cs typeface="Times New Roman" panose="02020603050405020304" pitchFamily="18" charset="0"/>
              </a:rPr>
              <a:t>（</a:t>
            </a:r>
            <a:r>
              <a:rPr lang="en-US" altLang="zh-CN" sz="2000" dirty="0" smtClean="0">
                <a:solidFill>
                  <a:srgbClr val="000000"/>
                </a:solidFill>
                <a:latin typeface="Times New Roman" panose="02020603050405020304" pitchFamily="18" charset="0"/>
                <a:ea typeface="+mn-ea"/>
                <a:cs typeface="Times New Roman" panose="02020603050405020304" pitchFamily="18" charset="0"/>
              </a:rPr>
              <a:t>2</a:t>
            </a:r>
            <a:r>
              <a:rPr lang="zh-CN" altLang="en-US" sz="2000" dirty="0" smtClean="0">
                <a:solidFill>
                  <a:srgbClr val="000000"/>
                </a:solidFill>
                <a:latin typeface="Times New Roman" panose="02020603050405020304" pitchFamily="18" charset="0"/>
                <a:ea typeface="+mn-ea"/>
                <a:cs typeface="Times New Roman" panose="02020603050405020304" pitchFamily="18" charset="0"/>
              </a:rPr>
              <a:t>）利用“</a:t>
            </a:r>
            <a:r>
              <a:rPr lang="en-US" altLang="zh-CN" sz="2000" dirty="0" smtClean="0">
                <a:solidFill>
                  <a:srgbClr val="000000"/>
                </a:solidFill>
                <a:latin typeface="Times New Roman" panose="02020603050405020304" pitchFamily="18" charset="0"/>
                <a:ea typeface="+mn-ea"/>
                <a:cs typeface="Times New Roman" panose="02020603050405020304" pitchFamily="18" charset="0"/>
              </a:rPr>
              <a:t>KClO</a:t>
            </a:r>
            <a:r>
              <a:rPr lang="en-US" altLang="zh-CN" sz="2000" baseline="-30000" dirty="0" smtClean="0">
                <a:solidFill>
                  <a:srgbClr val="000000"/>
                </a:solidFill>
                <a:latin typeface="Times New Roman" panose="02020603050405020304" pitchFamily="18" charset="0"/>
                <a:ea typeface="+mn-ea"/>
                <a:cs typeface="Times New Roman" panose="02020603050405020304" pitchFamily="18" charset="0"/>
              </a:rPr>
              <a:t>3</a:t>
            </a:r>
            <a:r>
              <a:rPr lang="zh-CN" altLang="en-US" sz="2000" dirty="0" smtClean="0">
                <a:solidFill>
                  <a:srgbClr val="000000"/>
                </a:solidFill>
                <a:latin typeface="Times New Roman" panose="02020603050405020304" pitchFamily="18" charset="0"/>
                <a:ea typeface="+mn-ea"/>
                <a:cs typeface="Times New Roman" panose="02020603050405020304" pitchFamily="18" charset="0"/>
              </a:rPr>
              <a:t>氧化法”制备</a:t>
            </a:r>
            <a:r>
              <a:rPr lang="en-US" altLang="zh-CN" sz="2000" dirty="0" smtClean="0">
                <a:solidFill>
                  <a:srgbClr val="000000"/>
                </a:solidFill>
                <a:latin typeface="Times New Roman" panose="02020603050405020304" pitchFamily="18" charset="0"/>
                <a:ea typeface="+mn-ea"/>
                <a:cs typeface="Times New Roman" panose="02020603050405020304" pitchFamily="18" charset="0"/>
              </a:rPr>
              <a:t>KIO</a:t>
            </a:r>
            <a:r>
              <a:rPr lang="en-US" altLang="zh-CN" sz="2000" baseline="-30000" dirty="0" smtClean="0">
                <a:solidFill>
                  <a:srgbClr val="000000"/>
                </a:solidFill>
                <a:latin typeface="Times New Roman" panose="02020603050405020304" pitchFamily="18" charset="0"/>
                <a:ea typeface="+mn-ea"/>
                <a:cs typeface="Times New Roman" panose="02020603050405020304" pitchFamily="18" charset="0"/>
              </a:rPr>
              <a:t>3</a:t>
            </a:r>
            <a:r>
              <a:rPr lang="zh-CN" altLang="en-US" sz="2000" dirty="0" smtClean="0">
                <a:solidFill>
                  <a:srgbClr val="000000"/>
                </a:solidFill>
                <a:latin typeface="Times New Roman" panose="02020603050405020304" pitchFamily="18" charset="0"/>
                <a:ea typeface="+mn-ea"/>
                <a:cs typeface="Times New Roman" panose="02020603050405020304" pitchFamily="18" charset="0"/>
              </a:rPr>
              <a:t>工艺流程如下图所示：</a:t>
            </a:r>
            <a:endParaRPr lang="zh-CN" altLang="en-US" sz="2000" dirty="0" smtClean="0">
              <a:latin typeface="Times New Roman" panose="02020603050405020304" pitchFamily="18" charset="0"/>
              <a:ea typeface="+mn-ea"/>
              <a:cs typeface="Times New Roman" panose="02020603050405020304" pitchFamily="18" charset="0"/>
            </a:endParaRPr>
          </a:p>
          <a:p>
            <a:pPr>
              <a:defRPr/>
            </a:pPr>
            <a:endParaRPr lang="zh-CN" altLang="en-US" sz="2000" dirty="0" smtClean="0">
              <a:latin typeface="Times New Roman" panose="02020603050405020304" pitchFamily="18" charset="0"/>
              <a:ea typeface="+mn-ea"/>
              <a:cs typeface="Times New Roman" panose="02020603050405020304" pitchFamily="18" charset="0"/>
            </a:endParaRPr>
          </a:p>
        </p:txBody>
      </p:sp>
      <p:sp>
        <p:nvSpPr>
          <p:cNvPr id="9" name="Rectangle 5">
            <a:extLst/>
          </p:cNvPr>
          <p:cNvSpPr>
            <a:spLocks noChangeArrowheads="1"/>
          </p:cNvSpPr>
          <p:nvPr/>
        </p:nvSpPr>
        <p:spPr bwMode="auto">
          <a:xfrm>
            <a:off x="744538" y="3429000"/>
            <a:ext cx="10829925" cy="2862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762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ctr">
              <a:defRPr/>
            </a:pPr>
            <a:r>
              <a:rPr lang="en-US" altLang="zh-CN" sz="2000" dirty="0">
                <a:solidFill>
                  <a:srgbClr val="000000"/>
                </a:solidFill>
                <a:latin typeface="Times New Roman" panose="02020603050405020304" pitchFamily="18" charset="0"/>
                <a:ea typeface="+mn-ea"/>
                <a:cs typeface="Times New Roman" panose="02020603050405020304" pitchFamily="18" charset="0"/>
              </a:rPr>
              <a:t>“</a:t>
            </a:r>
            <a:r>
              <a:rPr lang="zh-CN" altLang="en-US" sz="2000" dirty="0">
                <a:solidFill>
                  <a:srgbClr val="000000"/>
                </a:solidFill>
                <a:latin typeface="Times New Roman" panose="02020603050405020304" pitchFamily="18" charset="0"/>
                <a:ea typeface="+mn-ea"/>
                <a:cs typeface="Times New Roman" panose="02020603050405020304" pitchFamily="18" charset="0"/>
              </a:rPr>
              <a:t>酸化反应”所得产物有</a:t>
            </a:r>
            <a:r>
              <a:rPr lang="en-US" altLang="zh-CN" sz="2000" dirty="0">
                <a:solidFill>
                  <a:srgbClr val="000000"/>
                </a:solidFill>
                <a:latin typeface="Times New Roman" panose="02020603050405020304" pitchFamily="18" charset="0"/>
                <a:ea typeface="+mn-ea"/>
                <a:cs typeface="Times New Roman" panose="02020603050405020304" pitchFamily="18" charset="0"/>
              </a:rPr>
              <a:t>KH(IO</a:t>
            </a:r>
            <a:r>
              <a:rPr lang="en-US" altLang="zh-CN" sz="2000" baseline="-30000" dirty="0">
                <a:solidFill>
                  <a:srgbClr val="000000"/>
                </a:solidFill>
                <a:latin typeface="Times New Roman" panose="02020603050405020304" pitchFamily="18" charset="0"/>
                <a:ea typeface="+mn-ea"/>
                <a:cs typeface="Times New Roman" panose="02020603050405020304" pitchFamily="18" charset="0"/>
              </a:rPr>
              <a:t>3</a:t>
            </a:r>
            <a:r>
              <a:rPr lang="en-US" altLang="zh-CN" sz="2000" dirty="0">
                <a:solidFill>
                  <a:srgbClr val="000000"/>
                </a:solidFill>
                <a:latin typeface="Times New Roman" panose="02020603050405020304" pitchFamily="18" charset="0"/>
                <a:ea typeface="+mn-ea"/>
                <a:cs typeface="Times New Roman" panose="02020603050405020304" pitchFamily="18" charset="0"/>
              </a:rPr>
              <a:t>)</a:t>
            </a:r>
            <a:r>
              <a:rPr lang="en-US" altLang="zh-CN" sz="2000" baseline="-30000" dirty="0">
                <a:solidFill>
                  <a:srgbClr val="000000"/>
                </a:solidFill>
                <a:latin typeface="Times New Roman" panose="02020603050405020304" pitchFamily="18" charset="0"/>
                <a:ea typeface="+mn-ea"/>
                <a:cs typeface="Times New Roman" panose="02020603050405020304" pitchFamily="18" charset="0"/>
              </a:rPr>
              <a:t>2</a:t>
            </a:r>
            <a:r>
              <a:rPr lang="zh-CN" altLang="en-US" sz="2000" dirty="0">
                <a:solidFill>
                  <a:srgbClr val="000000"/>
                </a:solidFill>
                <a:latin typeface="Times New Roman" panose="02020603050405020304" pitchFamily="18" charset="0"/>
                <a:ea typeface="+mn-ea"/>
                <a:cs typeface="Times New Roman" panose="02020603050405020304" pitchFamily="18" charset="0"/>
              </a:rPr>
              <a:t>、</a:t>
            </a:r>
            <a:r>
              <a:rPr lang="en-US" altLang="zh-CN" sz="2000" dirty="0">
                <a:solidFill>
                  <a:srgbClr val="000000"/>
                </a:solidFill>
                <a:latin typeface="Times New Roman" panose="02020603050405020304" pitchFamily="18" charset="0"/>
                <a:ea typeface="+mn-ea"/>
                <a:cs typeface="Times New Roman" panose="02020603050405020304" pitchFamily="18" charset="0"/>
              </a:rPr>
              <a:t>Cl</a:t>
            </a:r>
            <a:r>
              <a:rPr lang="en-US" altLang="zh-CN" sz="2000" baseline="-30000" dirty="0">
                <a:solidFill>
                  <a:srgbClr val="000000"/>
                </a:solidFill>
                <a:latin typeface="Times New Roman" panose="02020603050405020304" pitchFamily="18" charset="0"/>
                <a:ea typeface="+mn-ea"/>
                <a:cs typeface="Times New Roman" panose="02020603050405020304" pitchFamily="18" charset="0"/>
              </a:rPr>
              <a:t>2</a:t>
            </a:r>
            <a:r>
              <a:rPr lang="zh-CN" altLang="en-US" sz="2000" dirty="0">
                <a:solidFill>
                  <a:srgbClr val="000000"/>
                </a:solidFill>
                <a:latin typeface="Times New Roman" panose="02020603050405020304" pitchFamily="18" charset="0"/>
                <a:ea typeface="+mn-ea"/>
                <a:cs typeface="Times New Roman" panose="02020603050405020304" pitchFamily="18" charset="0"/>
              </a:rPr>
              <a:t>和</a:t>
            </a:r>
            <a:r>
              <a:rPr lang="en-US" altLang="zh-CN" sz="2000" dirty="0" err="1">
                <a:solidFill>
                  <a:srgbClr val="000000"/>
                </a:solidFill>
                <a:latin typeface="Times New Roman" panose="02020603050405020304" pitchFamily="18" charset="0"/>
                <a:ea typeface="+mn-ea"/>
                <a:cs typeface="Times New Roman" panose="02020603050405020304" pitchFamily="18" charset="0"/>
              </a:rPr>
              <a:t>KCl</a:t>
            </a:r>
            <a:r>
              <a:rPr lang="zh-CN" altLang="en-US" sz="2000" dirty="0">
                <a:solidFill>
                  <a:srgbClr val="000000"/>
                </a:solidFill>
                <a:latin typeface="Times New Roman" panose="02020603050405020304" pitchFamily="18" charset="0"/>
                <a:ea typeface="+mn-ea"/>
                <a:cs typeface="Times New Roman" panose="02020603050405020304" pitchFamily="18" charset="0"/>
              </a:rPr>
              <a:t>。“逐</a:t>
            </a:r>
            <a:r>
              <a:rPr lang="en-US" altLang="zh-CN" sz="2000" dirty="0">
                <a:solidFill>
                  <a:srgbClr val="000000"/>
                </a:solidFill>
                <a:latin typeface="Times New Roman" panose="02020603050405020304" pitchFamily="18" charset="0"/>
                <a:ea typeface="+mn-ea"/>
                <a:cs typeface="Times New Roman" panose="02020603050405020304" pitchFamily="18" charset="0"/>
              </a:rPr>
              <a:t>Cl</a:t>
            </a:r>
            <a:r>
              <a:rPr lang="en-US" altLang="zh-CN" sz="2000" baseline="-30000" dirty="0">
                <a:solidFill>
                  <a:srgbClr val="000000"/>
                </a:solidFill>
                <a:latin typeface="Times New Roman" panose="02020603050405020304" pitchFamily="18" charset="0"/>
                <a:ea typeface="+mn-ea"/>
                <a:cs typeface="Times New Roman" panose="02020603050405020304" pitchFamily="18" charset="0"/>
              </a:rPr>
              <a:t>2</a:t>
            </a:r>
            <a:r>
              <a:rPr lang="en-US" altLang="zh-CN" sz="2000" dirty="0">
                <a:solidFill>
                  <a:srgbClr val="000000"/>
                </a:solidFill>
                <a:latin typeface="Times New Roman" panose="02020603050405020304" pitchFamily="18" charset="0"/>
                <a:ea typeface="+mn-ea"/>
                <a:cs typeface="Times New Roman" panose="02020603050405020304" pitchFamily="18" charset="0"/>
              </a:rPr>
              <a:t>”</a:t>
            </a:r>
            <a:r>
              <a:rPr lang="zh-CN" altLang="en-US" sz="2000" dirty="0">
                <a:solidFill>
                  <a:srgbClr val="000000"/>
                </a:solidFill>
                <a:latin typeface="Times New Roman" panose="02020603050405020304" pitchFamily="18" charset="0"/>
                <a:ea typeface="+mn-ea"/>
                <a:cs typeface="Times New Roman" panose="02020603050405020304" pitchFamily="18" charset="0"/>
              </a:rPr>
              <a:t>采用的方法是</a:t>
            </a:r>
            <a:r>
              <a:rPr lang="zh-CN" altLang="en-US" sz="2000" u="sng" dirty="0">
                <a:solidFill>
                  <a:srgbClr val="000000"/>
                </a:solidFill>
                <a:latin typeface="Times New Roman" panose="02020603050405020304" pitchFamily="18" charset="0"/>
                <a:ea typeface="+mn-ea"/>
                <a:cs typeface="Times New Roman" panose="02020603050405020304" pitchFamily="18" charset="0"/>
              </a:rPr>
              <a:t>    </a:t>
            </a:r>
            <a:r>
              <a:rPr lang="en-US" altLang="zh-CN" sz="2000" u="sng" dirty="0">
                <a:solidFill>
                  <a:srgbClr val="000000"/>
                </a:solidFill>
                <a:latin typeface="Times New Roman" panose="02020603050405020304" pitchFamily="18" charset="0"/>
                <a:ea typeface="+mn-ea"/>
                <a:cs typeface="Times New Roman" panose="02020603050405020304" pitchFamily="18" charset="0"/>
              </a:rPr>
              <a:t>                           </a:t>
            </a:r>
            <a:r>
              <a:rPr lang="zh-CN" altLang="en-US" sz="2000" u="sng" dirty="0">
                <a:solidFill>
                  <a:srgbClr val="000000"/>
                </a:solidFill>
                <a:latin typeface="Times New Roman" panose="02020603050405020304" pitchFamily="18" charset="0"/>
                <a:ea typeface="+mn-ea"/>
                <a:cs typeface="Times New Roman" panose="02020603050405020304" pitchFamily="18" charset="0"/>
              </a:rPr>
              <a:t>     </a:t>
            </a:r>
            <a:r>
              <a:rPr lang="zh-CN" altLang="en-US" sz="2000" dirty="0">
                <a:solidFill>
                  <a:srgbClr val="000000"/>
                </a:solidFill>
                <a:latin typeface="Times New Roman" panose="02020603050405020304" pitchFamily="18" charset="0"/>
                <a:ea typeface="+mn-ea"/>
                <a:cs typeface="Times New Roman" panose="02020603050405020304" pitchFamily="18" charset="0"/>
              </a:rPr>
              <a:t>。</a:t>
            </a:r>
            <a:endParaRPr lang="en-US" altLang="zh-CN" sz="2000" dirty="0">
              <a:solidFill>
                <a:srgbClr val="000000"/>
              </a:solidFill>
              <a:latin typeface="Times New Roman" panose="02020603050405020304" pitchFamily="18" charset="0"/>
              <a:ea typeface="+mn-ea"/>
              <a:cs typeface="Times New Roman" panose="02020603050405020304" pitchFamily="18" charset="0"/>
            </a:endParaRPr>
          </a:p>
          <a:p>
            <a:pPr fontAlgn="ctr">
              <a:defRPr/>
            </a:pPr>
            <a:r>
              <a:rPr lang="zh-CN" altLang="en-US" sz="2000" dirty="0">
                <a:solidFill>
                  <a:srgbClr val="000000"/>
                </a:solidFill>
                <a:latin typeface="Times New Roman" panose="02020603050405020304" pitchFamily="18" charset="0"/>
                <a:ea typeface="+mn-ea"/>
                <a:cs typeface="Times New Roman" panose="02020603050405020304" pitchFamily="18" charset="0"/>
              </a:rPr>
              <a:t>“滤液”中的溶质主要是</a:t>
            </a:r>
            <a:r>
              <a:rPr lang="zh-CN" altLang="en-US" sz="2000" u="sng" dirty="0">
                <a:solidFill>
                  <a:srgbClr val="000000"/>
                </a:solidFill>
                <a:latin typeface="Times New Roman" panose="02020603050405020304" pitchFamily="18" charset="0"/>
                <a:ea typeface="+mn-ea"/>
                <a:cs typeface="Times New Roman" panose="02020603050405020304" pitchFamily="18" charset="0"/>
              </a:rPr>
              <a:t>                                   </a:t>
            </a:r>
            <a:r>
              <a:rPr lang="zh-CN" altLang="en-US" sz="2000" dirty="0">
                <a:solidFill>
                  <a:srgbClr val="000000"/>
                </a:solidFill>
                <a:latin typeface="Times New Roman" panose="02020603050405020304" pitchFamily="18" charset="0"/>
                <a:ea typeface="+mn-ea"/>
                <a:cs typeface="Times New Roman" panose="02020603050405020304" pitchFamily="18" charset="0"/>
              </a:rPr>
              <a:t>。“调</a:t>
            </a:r>
            <a:r>
              <a:rPr lang="en-US" altLang="zh-CN" sz="2000" dirty="0">
                <a:solidFill>
                  <a:srgbClr val="000000"/>
                </a:solidFill>
                <a:latin typeface="Times New Roman" panose="02020603050405020304" pitchFamily="18" charset="0"/>
                <a:ea typeface="+mn-ea"/>
                <a:cs typeface="Times New Roman" panose="02020603050405020304" pitchFamily="18" charset="0"/>
              </a:rPr>
              <a:t>pH”</a:t>
            </a:r>
            <a:r>
              <a:rPr lang="zh-CN" altLang="en-US" sz="2000" dirty="0">
                <a:solidFill>
                  <a:srgbClr val="000000"/>
                </a:solidFill>
                <a:latin typeface="Times New Roman" panose="02020603050405020304" pitchFamily="18" charset="0"/>
                <a:ea typeface="+mn-ea"/>
                <a:cs typeface="Times New Roman" panose="02020603050405020304" pitchFamily="18" charset="0"/>
              </a:rPr>
              <a:t>中发生反应的化学方</a:t>
            </a:r>
            <a:endParaRPr lang="zh-CN" altLang="en-US" sz="2000" dirty="0">
              <a:latin typeface="Times New Roman" panose="02020603050405020304" pitchFamily="18" charset="0"/>
              <a:ea typeface="+mn-ea"/>
              <a:cs typeface="Times New Roman" panose="02020603050405020304" pitchFamily="18" charset="0"/>
            </a:endParaRPr>
          </a:p>
          <a:p>
            <a:pPr fontAlgn="ctr">
              <a:defRPr/>
            </a:pPr>
            <a:r>
              <a:rPr lang="zh-CN" altLang="en-US" sz="2000" dirty="0">
                <a:solidFill>
                  <a:srgbClr val="000000"/>
                </a:solidFill>
                <a:latin typeface="Times New Roman" panose="02020603050405020304" pitchFamily="18" charset="0"/>
                <a:ea typeface="+mn-ea"/>
                <a:cs typeface="Times New Roman" panose="02020603050405020304" pitchFamily="18" charset="0"/>
              </a:rPr>
              <a:t>程式为：</a:t>
            </a:r>
            <a:r>
              <a:rPr lang="zh-CN" altLang="en-US" sz="2000" u="sng" dirty="0">
                <a:solidFill>
                  <a:srgbClr val="000000"/>
                </a:solidFill>
                <a:latin typeface="Times New Roman" panose="02020603050405020304" pitchFamily="18" charset="0"/>
                <a:ea typeface="+mn-ea"/>
                <a:cs typeface="Times New Roman" panose="02020603050405020304" pitchFamily="18" charset="0"/>
              </a:rPr>
              <a:t>                                                                   </a:t>
            </a:r>
            <a:r>
              <a:rPr lang="zh-CN" altLang="en-US" sz="2000" dirty="0">
                <a:solidFill>
                  <a:srgbClr val="000000"/>
                </a:solidFill>
                <a:latin typeface="Times New Roman" panose="02020603050405020304" pitchFamily="18" charset="0"/>
                <a:ea typeface="+mn-ea"/>
                <a:cs typeface="Times New Roman" panose="02020603050405020304" pitchFamily="18" charset="0"/>
              </a:rPr>
              <a:t>。</a:t>
            </a:r>
            <a:endParaRPr lang="zh-CN" altLang="en-US" sz="2000" dirty="0">
              <a:latin typeface="Times New Roman" panose="02020603050405020304" pitchFamily="18" charset="0"/>
              <a:ea typeface="+mn-ea"/>
              <a:cs typeface="Times New Roman" panose="02020603050405020304" pitchFamily="18" charset="0"/>
            </a:endParaRPr>
          </a:p>
          <a:p>
            <a:pPr fontAlgn="ctr">
              <a:defRPr/>
            </a:pPr>
            <a:r>
              <a:rPr lang="zh-CN" altLang="en-US" sz="2000" dirty="0">
                <a:solidFill>
                  <a:srgbClr val="000000"/>
                </a:solidFill>
                <a:latin typeface="Times New Roman" panose="02020603050405020304" pitchFamily="18" charset="0"/>
                <a:ea typeface="+mn-ea"/>
                <a:cs typeface="Times New Roman" panose="02020603050405020304" pitchFamily="18" charset="0"/>
              </a:rPr>
              <a:t>（</a:t>
            </a:r>
            <a:r>
              <a:rPr lang="en-US" altLang="zh-CN" sz="2000" dirty="0">
                <a:solidFill>
                  <a:srgbClr val="000000"/>
                </a:solidFill>
                <a:latin typeface="Times New Roman" panose="02020603050405020304" pitchFamily="18" charset="0"/>
                <a:ea typeface="+mn-ea"/>
                <a:cs typeface="Times New Roman" panose="02020603050405020304" pitchFamily="18" charset="0"/>
              </a:rPr>
              <a:t>3</a:t>
            </a:r>
            <a:r>
              <a:rPr lang="zh-CN" altLang="en-US" sz="2000" dirty="0">
                <a:solidFill>
                  <a:srgbClr val="000000"/>
                </a:solidFill>
                <a:latin typeface="Times New Roman" panose="02020603050405020304" pitchFamily="18" charset="0"/>
                <a:ea typeface="+mn-ea"/>
                <a:cs typeface="Times New Roman" panose="02020603050405020304" pitchFamily="18" charset="0"/>
              </a:rPr>
              <a:t>）</a:t>
            </a:r>
            <a:r>
              <a:rPr lang="en-US" altLang="zh-CN" sz="2000" dirty="0">
                <a:solidFill>
                  <a:srgbClr val="000000"/>
                </a:solidFill>
                <a:latin typeface="Times New Roman" panose="02020603050405020304" pitchFamily="18" charset="0"/>
                <a:ea typeface="+mn-ea"/>
                <a:cs typeface="Times New Roman" panose="02020603050405020304" pitchFamily="18" charset="0"/>
              </a:rPr>
              <a:t>KIO</a:t>
            </a:r>
            <a:r>
              <a:rPr lang="en-US" altLang="zh-CN" sz="2000" baseline="-30000" dirty="0">
                <a:solidFill>
                  <a:srgbClr val="000000"/>
                </a:solidFill>
                <a:latin typeface="Times New Roman" panose="02020603050405020304" pitchFamily="18" charset="0"/>
                <a:ea typeface="+mn-ea"/>
                <a:cs typeface="Times New Roman" panose="02020603050405020304" pitchFamily="18" charset="0"/>
              </a:rPr>
              <a:t>3</a:t>
            </a:r>
            <a:r>
              <a:rPr lang="zh-CN" altLang="en-US" sz="2000" dirty="0">
                <a:solidFill>
                  <a:srgbClr val="000000"/>
                </a:solidFill>
                <a:latin typeface="Times New Roman" panose="02020603050405020304" pitchFamily="18" charset="0"/>
                <a:ea typeface="+mn-ea"/>
                <a:cs typeface="Times New Roman" panose="02020603050405020304" pitchFamily="18" charset="0"/>
              </a:rPr>
              <a:t>也可采用“电解法”制备，装置如图所示。</a:t>
            </a:r>
            <a:endParaRPr lang="zh-CN" altLang="en-US" sz="2000" dirty="0">
              <a:latin typeface="Times New Roman" panose="02020603050405020304" pitchFamily="18" charset="0"/>
              <a:ea typeface="+mn-ea"/>
              <a:cs typeface="Times New Roman" panose="02020603050405020304" pitchFamily="18" charset="0"/>
            </a:endParaRPr>
          </a:p>
          <a:p>
            <a:pPr fontAlgn="ctr">
              <a:defRPr/>
            </a:pPr>
            <a:r>
              <a:rPr lang="zh-CN" altLang="en-US" sz="2000" dirty="0">
                <a:solidFill>
                  <a:srgbClr val="000000"/>
                </a:solidFill>
                <a:latin typeface="Times New Roman" panose="02020603050405020304" pitchFamily="18" charset="0"/>
                <a:ea typeface="+mn-ea"/>
                <a:cs typeface="Times New Roman" panose="02020603050405020304" pitchFamily="18" charset="0"/>
              </a:rPr>
              <a:t>①写出电解时阴极的电极反应式：</a:t>
            </a:r>
            <a:r>
              <a:rPr lang="zh-CN" altLang="en-US" sz="2000" u="sng" dirty="0">
                <a:solidFill>
                  <a:srgbClr val="000000"/>
                </a:solidFill>
                <a:latin typeface="Times New Roman" panose="02020603050405020304" pitchFamily="18" charset="0"/>
                <a:ea typeface="+mn-ea"/>
                <a:cs typeface="Times New Roman" panose="02020603050405020304" pitchFamily="18" charset="0"/>
              </a:rPr>
              <a:t>                                            </a:t>
            </a:r>
            <a:r>
              <a:rPr lang="zh-CN" altLang="en-US" sz="2000" dirty="0">
                <a:solidFill>
                  <a:srgbClr val="000000"/>
                </a:solidFill>
                <a:latin typeface="Times New Roman" panose="02020603050405020304" pitchFamily="18" charset="0"/>
                <a:ea typeface="+mn-ea"/>
                <a:cs typeface="Times New Roman" panose="02020603050405020304" pitchFamily="18" charset="0"/>
              </a:rPr>
              <a:t>。</a:t>
            </a:r>
            <a:endParaRPr lang="zh-CN" altLang="en-US" sz="2000" dirty="0">
              <a:latin typeface="Times New Roman" panose="02020603050405020304" pitchFamily="18" charset="0"/>
              <a:ea typeface="+mn-ea"/>
              <a:cs typeface="Times New Roman" panose="02020603050405020304" pitchFamily="18" charset="0"/>
            </a:endParaRPr>
          </a:p>
          <a:p>
            <a:pPr fontAlgn="ctr">
              <a:defRPr/>
            </a:pPr>
            <a:r>
              <a:rPr lang="zh-CN" altLang="en-US" sz="2000" dirty="0">
                <a:solidFill>
                  <a:srgbClr val="000000"/>
                </a:solidFill>
                <a:latin typeface="Times New Roman" panose="02020603050405020304" pitchFamily="18" charset="0"/>
                <a:ea typeface="+mn-ea"/>
                <a:cs typeface="Times New Roman" panose="02020603050405020304" pitchFamily="18" charset="0"/>
              </a:rPr>
              <a:t>②电解过程中通过阳离子交换膜的离子主要为：</a:t>
            </a:r>
            <a:endParaRPr lang="zh-CN" altLang="en-US" sz="2000" dirty="0">
              <a:latin typeface="Times New Roman" panose="02020603050405020304" pitchFamily="18" charset="0"/>
              <a:ea typeface="+mn-ea"/>
              <a:cs typeface="Times New Roman" panose="02020603050405020304" pitchFamily="18" charset="0"/>
            </a:endParaRPr>
          </a:p>
          <a:p>
            <a:pPr fontAlgn="ctr">
              <a:defRPr/>
            </a:pPr>
            <a:r>
              <a:rPr lang="zh-CN" altLang="en-US" sz="2000" u="sng" dirty="0">
                <a:solidFill>
                  <a:srgbClr val="000000"/>
                </a:solidFill>
                <a:latin typeface="Times New Roman" panose="02020603050405020304" pitchFamily="18" charset="0"/>
                <a:ea typeface="+mn-ea"/>
                <a:cs typeface="Times New Roman" panose="02020603050405020304" pitchFamily="18" charset="0"/>
              </a:rPr>
              <a:t>                          </a:t>
            </a:r>
            <a:r>
              <a:rPr lang="zh-CN" altLang="en-US" sz="2000" dirty="0">
                <a:solidFill>
                  <a:srgbClr val="000000"/>
                </a:solidFill>
                <a:latin typeface="Times New Roman" panose="02020603050405020304" pitchFamily="18" charset="0"/>
                <a:ea typeface="+mn-ea"/>
                <a:cs typeface="Times New Roman" panose="02020603050405020304" pitchFamily="18" charset="0"/>
              </a:rPr>
              <a:t>，其迁移方向是</a:t>
            </a:r>
            <a:r>
              <a:rPr lang="zh-CN" altLang="en-US" sz="2000" u="sng" dirty="0">
                <a:solidFill>
                  <a:srgbClr val="000000"/>
                </a:solidFill>
                <a:latin typeface="Times New Roman" panose="02020603050405020304" pitchFamily="18" charset="0"/>
                <a:ea typeface="+mn-ea"/>
                <a:cs typeface="Times New Roman" panose="02020603050405020304" pitchFamily="18" charset="0"/>
              </a:rPr>
              <a:t>                                     </a:t>
            </a:r>
            <a:r>
              <a:rPr lang="zh-CN" altLang="en-US" sz="2000" dirty="0">
                <a:solidFill>
                  <a:srgbClr val="000000"/>
                </a:solidFill>
                <a:latin typeface="Times New Roman" panose="02020603050405020304" pitchFamily="18" charset="0"/>
                <a:ea typeface="+mn-ea"/>
                <a:cs typeface="Times New Roman" panose="02020603050405020304" pitchFamily="18" charset="0"/>
              </a:rPr>
              <a:t>。</a:t>
            </a:r>
            <a:endParaRPr lang="zh-CN" altLang="en-US" sz="2000" dirty="0">
              <a:latin typeface="Times New Roman" panose="02020603050405020304" pitchFamily="18" charset="0"/>
              <a:ea typeface="+mn-ea"/>
              <a:cs typeface="Times New Roman" panose="02020603050405020304" pitchFamily="18" charset="0"/>
            </a:endParaRPr>
          </a:p>
          <a:p>
            <a:pPr fontAlgn="ctr">
              <a:defRPr/>
            </a:pPr>
            <a:r>
              <a:rPr lang="zh-CN" altLang="en-US" sz="2000" dirty="0">
                <a:solidFill>
                  <a:srgbClr val="000000"/>
                </a:solidFill>
                <a:latin typeface="Times New Roman" panose="02020603050405020304" pitchFamily="18" charset="0"/>
                <a:ea typeface="+mn-ea"/>
                <a:cs typeface="Times New Roman" panose="02020603050405020304" pitchFamily="18" charset="0"/>
              </a:rPr>
              <a:t>③与“电解法”相比，“</a:t>
            </a:r>
            <a:r>
              <a:rPr lang="en-US" altLang="zh-CN" sz="2000" dirty="0">
                <a:solidFill>
                  <a:srgbClr val="000000"/>
                </a:solidFill>
                <a:latin typeface="Times New Roman" panose="02020603050405020304" pitchFamily="18" charset="0"/>
                <a:ea typeface="+mn-ea"/>
                <a:cs typeface="Times New Roman" panose="02020603050405020304" pitchFamily="18" charset="0"/>
              </a:rPr>
              <a:t>KClO</a:t>
            </a:r>
            <a:r>
              <a:rPr lang="en-US" altLang="zh-CN" sz="2000" baseline="-30000" dirty="0">
                <a:solidFill>
                  <a:srgbClr val="000000"/>
                </a:solidFill>
                <a:latin typeface="Times New Roman" panose="02020603050405020304" pitchFamily="18" charset="0"/>
                <a:ea typeface="+mn-ea"/>
                <a:cs typeface="Times New Roman" panose="02020603050405020304" pitchFamily="18" charset="0"/>
              </a:rPr>
              <a:t>3</a:t>
            </a:r>
            <a:r>
              <a:rPr lang="zh-CN" altLang="en-US" sz="2000" dirty="0">
                <a:solidFill>
                  <a:srgbClr val="000000"/>
                </a:solidFill>
                <a:latin typeface="Times New Roman" panose="02020603050405020304" pitchFamily="18" charset="0"/>
                <a:ea typeface="+mn-ea"/>
                <a:cs typeface="Times New Roman" panose="02020603050405020304" pitchFamily="18" charset="0"/>
              </a:rPr>
              <a:t>氧化法”的主要不足</a:t>
            </a:r>
            <a:endParaRPr lang="zh-CN" altLang="en-US" sz="2000" dirty="0">
              <a:latin typeface="Times New Roman" panose="02020603050405020304" pitchFamily="18" charset="0"/>
              <a:ea typeface="+mn-ea"/>
              <a:cs typeface="Times New Roman" panose="02020603050405020304" pitchFamily="18" charset="0"/>
            </a:endParaRPr>
          </a:p>
          <a:p>
            <a:pPr fontAlgn="ctr">
              <a:defRPr/>
            </a:pPr>
            <a:r>
              <a:rPr lang="zh-CN" altLang="en-US" sz="2000" dirty="0">
                <a:solidFill>
                  <a:srgbClr val="000000"/>
                </a:solidFill>
                <a:latin typeface="Times New Roman" panose="02020603050405020304" pitchFamily="18" charset="0"/>
                <a:ea typeface="+mn-ea"/>
                <a:cs typeface="Times New Roman" panose="02020603050405020304" pitchFamily="18" charset="0"/>
              </a:rPr>
              <a:t>之处有</a:t>
            </a:r>
            <a:r>
              <a:rPr lang="zh-CN" altLang="en-US" sz="2000" u="sng" dirty="0">
                <a:solidFill>
                  <a:srgbClr val="000000"/>
                </a:solidFill>
                <a:latin typeface="Times New Roman" panose="02020603050405020304" pitchFamily="18" charset="0"/>
                <a:ea typeface="+mn-ea"/>
                <a:cs typeface="Times New Roman" panose="02020603050405020304" pitchFamily="18" charset="0"/>
              </a:rPr>
              <a:t>                                        </a:t>
            </a:r>
            <a:r>
              <a:rPr lang="zh-CN" altLang="en-US" sz="2000" dirty="0">
                <a:solidFill>
                  <a:srgbClr val="000000"/>
                </a:solidFill>
                <a:latin typeface="Times New Roman" panose="02020603050405020304" pitchFamily="18" charset="0"/>
                <a:ea typeface="+mn-ea"/>
                <a:cs typeface="Times New Roman" panose="02020603050405020304" pitchFamily="18" charset="0"/>
              </a:rPr>
              <a:t>（写出一点）。</a:t>
            </a:r>
            <a:endParaRPr lang="zh-CN" altLang="en-US" sz="2000" dirty="0">
              <a:latin typeface="Times New Roman" panose="02020603050405020304" pitchFamily="18" charset="0"/>
              <a:ea typeface="+mn-ea"/>
              <a:cs typeface="Times New Roman" panose="02020603050405020304" pitchFamily="18" charset="0"/>
            </a:endParaRPr>
          </a:p>
        </p:txBody>
      </p:sp>
      <p:pic>
        <p:nvPicPr>
          <p:cNvPr id="83974" name="图片 4" descr="图片1"/>
          <p:cNvPicPr>
            <a:picLocks noChangeAspect="1" noChangeArrowheads="1"/>
          </p:cNvPicPr>
          <p:nvPr/>
        </p:nvPicPr>
        <p:blipFill>
          <a:blip r:embed="rId3">
            <a:clrChange>
              <a:clrFrom>
                <a:srgbClr val="FFFFFF"/>
              </a:clrFrom>
              <a:clrTo>
                <a:srgbClr val="FFFFFF">
                  <a:alpha val="0"/>
                </a:srgbClr>
              </a:clrTo>
            </a:clrChange>
            <a:lum bright="-46000" contrast="80000"/>
            <a:grayscl/>
            <a:extLst>
              <a:ext uri="{28A0092B-C50C-407E-A947-70E740481C1C}">
                <a14:useLocalDpi xmlns:a14="http://schemas.microsoft.com/office/drawing/2010/main" val="0"/>
              </a:ext>
            </a:extLst>
          </a:blip>
          <a:srcRect/>
          <a:stretch>
            <a:fillRect/>
          </a:stretch>
        </p:blipFill>
        <p:spPr bwMode="auto">
          <a:xfrm>
            <a:off x="2711450" y="2451100"/>
            <a:ext cx="6121400" cy="102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975" name="图片 5" descr="图片1"/>
          <p:cNvPicPr>
            <a:picLocks noChangeAspect="1" noChangeArrowheads="1"/>
          </p:cNvPicPr>
          <p:nvPr/>
        </p:nvPicPr>
        <p:blipFill>
          <a:blip r:embed="rId4">
            <a:lum bright="-46000" contrast="80000"/>
            <a:grayscl/>
            <a:extLst>
              <a:ext uri="{28A0092B-C50C-407E-A947-70E740481C1C}">
                <a14:useLocalDpi xmlns:a14="http://schemas.microsoft.com/office/drawing/2010/main" val="0"/>
              </a:ext>
            </a:extLst>
          </a:blip>
          <a:srcRect/>
          <a:stretch>
            <a:fillRect/>
          </a:stretch>
        </p:blipFill>
        <p:spPr bwMode="auto">
          <a:xfrm>
            <a:off x="8040688" y="4127500"/>
            <a:ext cx="2911475" cy="178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文本框 16"/>
          <p:cNvSpPr txBox="1">
            <a:spLocks noChangeArrowheads="1"/>
          </p:cNvSpPr>
          <p:nvPr/>
        </p:nvSpPr>
        <p:spPr bwMode="auto">
          <a:xfrm>
            <a:off x="1325563" y="2346325"/>
            <a:ext cx="9229725" cy="523875"/>
          </a:xfrm>
          <a:prstGeom prst="rect">
            <a:avLst/>
          </a:prstGeom>
          <a:solidFill>
            <a:srgbClr val="6FA2D0"/>
          </a:solidFill>
          <a:ln>
            <a:noFill/>
          </a:ln>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defRPr/>
            </a:pPr>
            <a:r>
              <a:rPr lang="zh-CN" altLang="zh-CN" sz="2800" b="1" dirty="0" smtClean="0">
                <a:solidFill>
                  <a:schemeClr val="bg1"/>
                </a:solidFill>
                <a:latin typeface="Times New Roman" panose="02020603050405020304" pitchFamily="18" charset="0"/>
                <a:ea typeface="+mn-ea"/>
                <a:cs typeface="Times New Roman" panose="02020603050405020304" pitchFamily="18" charset="0"/>
              </a:rPr>
              <a:t>立意：</a:t>
            </a:r>
            <a:r>
              <a:rPr lang="zh-CN" altLang="en-US" sz="2800" b="1" dirty="0" smtClean="0">
                <a:solidFill>
                  <a:schemeClr val="bg1"/>
                </a:solidFill>
                <a:latin typeface="Times New Roman" panose="02020603050405020304" pitchFamily="18" charset="0"/>
                <a:ea typeface="+mn-ea"/>
                <a:cs typeface="Times New Roman" panose="02020603050405020304" pitchFamily="18" charset="0"/>
              </a:rPr>
              <a:t>获取信息、逻辑推理、语言表达、实验探究的能力</a:t>
            </a:r>
          </a:p>
        </p:txBody>
      </p:sp>
      <p:sp>
        <p:nvSpPr>
          <p:cNvPr id="20" name="文本框 19"/>
          <p:cNvSpPr txBox="1">
            <a:spLocks noChangeArrowheads="1"/>
          </p:cNvSpPr>
          <p:nvPr/>
        </p:nvSpPr>
        <p:spPr bwMode="auto">
          <a:xfrm>
            <a:off x="1325563" y="5116513"/>
            <a:ext cx="9229725" cy="523875"/>
          </a:xfrm>
          <a:prstGeom prst="rect">
            <a:avLst/>
          </a:prstGeom>
          <a:solidFill>
            <a:srgbClr val="6FA2D0"/>
          </a:solidFill>
          <a:ln>
            <a:noFill/>
          </a:ln>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defRPr/>
            </a:pPr>
            <a:r>
              <a:rPr lang="zh-CN" altLang="zh-CN" sz="2800" b="1" smtClean="0">
                <a:solidFill>
                  <a:schemeClr val="bg1"/>
                </a:solidFill>
                <a:latin typeface="Times New Roman" panose="02020603050405020304" pitchFamily="18" charset="0"/>
                <a:ea typeface="+mn-ea"/>
                <a:cs typeface="Times New Roman" panose="02020603050405020304" pitchFamily="18" charset="0"/>
              </a:rPr>
              <a:t>问题设计：</a:t>
            </a:r>
            <a:r>
              <a:rPr lang="zh-CN" altLang="en-US" sz="2800" b="1" smtClean="0">
                <a:solidFill>
                  <a:schemeClr val="bg1"/>
                </a:solidFill>
                <a:latin typeface="Times New Roman" panose="02020603050405020304" pitchFamily="18" charset="0"/>
                <a:ea typeface="+mn-ea"/>
                <a:cs typeface="Times New Roman" panose="02020603050405020304" pitchFamily="18" charset="0"/>
              </a:rPr>
              <a:t>中等难度</a:t>
            </a:r>
          </a:p>
        </p:txBody>
      </p:sp>
      <p:sp>
        <p:nvSpPr>
          <p:cNvPr id="21" name="文本框 20"/>
          <p:cNvSpPr txBox="1">
            <a:spLocks noChangeArrowheads="1"/>
          </p:cNvSpPr>
          <p:nvPr/>
        </p:nvSpPr>
        <p:spPr bwMode="auto">
          <a:xfrm>
            <a:off x="1325563" y="3244850"/>
            <a:ext cx="9229725" cy="1385888"/>
          </a:xfrm>
          <a:prstGeom prst="rect">
            <a:avLst/>
          </a:prstGeom>
          <a:solidFill>
            <a:srgbClr val="6FA2D0"/>
          </a:solidFill>
          <a:ln>
            <a:noFill/>
          </a:ln>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defRPr/>
            </a:pPr>
            <a:r>
              <a:rPr lang="zh-CN" altLang="zh-CN" sz="2800" b="1" smtClean="0">
                <a:solidFill>
                  <a:schemeClr val="bg1"/>
                </a:solidFill>
                <a:latin typeface="Times New Roman" panose="02020603050405020304" pitchFamily="18" charset="0"/>
                <a:ea typeface="+mn-ea"/>
                <a:cs typeface="Times New Roman" panose="02020603050405020304" pitchFamily="18" charset="0"/>
              </a:rPr>
              <a:t>创设情境：</a:t>
            </a:r>
          </a:p>
          <a:p>
            <a:pPr>
              <a:defRPr/>
            </a:pPr>
            <a:r>
              <a:rPr lang="zh-CN" altLang="en-US" sz="2800" b="1" smtClean="0">
                <a:solidFill>
                  <a:schemeClr val="bg1"/>
                </a:solidFill>
                <a:latin typeface="Times New Roman" panose="02020603050405020304" pitchFamily="18" charset="0"/>
                <a:ea typeface="+mn-ea"/>
                <a:cs typeface="Times New Roman" panose="02020603050405020304" pitchFamily="18" charset="0"/>
              </a:rPr>
              <a:t>1. 以碘酸钾的制备为载体；</a:t>
            </a:r>
          </a:p>
          <a:p>
            <a:pPr>
              <a:defRPr/>
            </a:pPr>
            <a:r>
              <a:rPr lang="zh-CN" altLang="en-US" sz="2800" b="1" smtClean="0">
                <a:solidFill>
                  <a:schemeClr val="bg1"/>
                </a:solidFill>
                <a:latin typeface="Times New Roman" panose="02020603050405020304" pitchFamily="18" charset="0"/>
                <a:ea typeface="+mn-ea"/>
                <a:cs typeface="Times New Roman" panose="02020603050405020304" pitchFamily="18" charset="0"/>
              </a:rPr>
              <a:t>2. 以电化学装置为生产模型，分析电解原理。</a:t>
            </a:r>
          </a:p>
        </p:txBody>
      </p:sp>
      <p:sp>
        <p:nvSpPr>
          <p:cNvPr id="14" name="矩形 1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1 </a:t>
            </a:r>
            <a:r>
              <a:rPr lang="en-US" altLang="zh-CN" sz="3600" b="1" dirty="0" smtClean="0"/>
              <a:t> </a:t>
            </a:r>
            <a:r>
              <a:rPr lang="zh-CN" altLang="en-US" sz="3600" b="1" dirty="0" smtClean="0">
                <a:latin typeface="微软雅黑" panose="020B0503020204020204" pitchFamily="34" charset="-122"/>
                <a:ea typeface="微软雅黑" panose="020B0503020204020204" pitchFamily="34" charset="-122"/>
                <a:sym typeface="+mn-ea"/>
              </a:rPr>
              <a:t>三年</a:t>
            </a:r>
            <a:r>
              <a:rPr lang="zh-CN" altLang="en-US" sz="3600" b="1" dirty="0">
                <a:latin typeface="微软雅黑" panose="020B0503020204020204" pitchFamily="34" charset="-122"/>
                <a:ea typeface="微软雅黑" panose="020B0503020204020204" pitchFamily="34" charset="-122"/>
                <a:sym typeface="+mn-ea"/>
              </a:rPr>
              <a:t>高考试题分析</a:t>
            </a:r>
          </a:p>
        </p:txBody>
      </p:sp>
    </p:spTree>
    <p:extLst>
      <p:ext uri="{BB962C8B-B14F-4D97-AF65-F5344CB8AC3E}">
        <p14:creationId xmlns:p14="http://schemas.microsoft.com/office/powerpoint/2010/main" val="152741008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left)">
                                      <p:cBhvr>
                                        <p:cTn id="12" dur="500"/>
                                        <p:tgtEl>
                                          <p:spTgt spid="2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0" grpId="0" animBg="1"/>
      <p:bldP spid="2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圆角矩形 14">
            <a:extLst/>
          </p:cNvPr>
          <p:cNvSpPr/>
          <p:nvPr/>
        </p:nvSpPr>
        <p:spPr bwMode="auto">
          <a:xfrm>
            <a:off x="263525" y="1177925"/>
            <a:ext cx="11664950" cy="5207000"/>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p>
        </p:txBody>
      </p:sp>
      <p:grpSp>
        <p:nvGrpSpPr>
          <p:cNvPr id="94212" name="组合 12"/>
          <p:cNvGrpSpPr>
            <a:grpSpLocks/>
          </p:cNvGrpSpPr>
          <p:nvPr/>
        </p:nvGrpSpPr>
        <p:grpSpPr bwMode="auto">
          <a:xfrm>
            <a:off x="677863" y="2995613"/>
            <a:ext cx="10883900" cy="584200"/>
            <a:chOff x="707281" y="3422747"/>
            <a:chExt cx="10883921" cy="584775"/>
          </a:xfrm>
        </p:grpSpPr>
        <p:sp>
          <p:nvSpPr>
            <p:cNvPr id="10" name="Rectangle 5">
              <a:extLst/>
            </p:cNvPr>
            <p:cNvSpPr>
              <a:spLocks noChangeArrowheads="1"/>
            </p:cNvSpPr>
            <p:nvPr/>
          </p:nvSpPr>
          <p:spPr bwMode="auto">
            <a:xfrm>
              <a:off x="707281" y="3422747"/>
              <a:ext cx="1088392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defRPr/>
              </a:pPr>
              <a:r>
                <a:rPr lang="zh-CN" altLang="zh-CN" sz="1600" dirty="0">
                  <a:latin typeface="Times New Roman" panose="02020603050405020304" pitchFamily="18" charset="0"/>
                  <a:ea typeface="+mn-ea"/>
                  <a:cs typeface="Times New Roman" panose="02020603050405020304" pitchFamily="18" charset="0"/>
                </a:rPr>
                <a:t>回答下列问题：（</a:t>
              </a:r>
              <a:r>
                <a:rPr lang="en-US" altLang="zh-CN" sz="1600" dirty="0">
                  <a:latin typeface="Times New Roman" panose="02020603050405020304" pitchFamily="18" charset="0"/>
                  <a:ea typeface="+mn-ea"/>
                  <a:cs typeface="Times New Roman" panose="02020603050405020304" pitchFamily="18" charset="0"/>
                </a:rPr>
                <a:t>1</a:t>
              </a:r>
              <a:r>
                <a:rPr lang="zh-CN" altLang="en-US" sz="1600" dirty="0">
                  <a:latin typeface="Times New Roman" panose="02020603050405020304" pitchFamily="18" charset="0"/>
                  <a:ea typeface="+mn-ea"/>
                  <a:cs typeface="Times New Roman" panose="02020603050405020304" pitchFamily="18" charset="0"/>
                </a:rPr>
                <a:t>）步骤①的主要反应为：</a:t>
              </a:r>
              <a:r>
                <a:rPr lang="en-US" altLang="zh-CN" sz="1600" dirty="0">
                  <a:latin typeface="Times New Roman" panose="02020603050405020304" pitchFamily="18" charset="0"/>
                  <a:ea typeface="+mn-ea"/>
                  <a:cs typeface="Times New Roman" panose="02020603050405020304" pitchFamily="18" charset="0"/>
                </a:rPr>
                <a:t>FeO•Cr</a:t>
              </a:r>
              <a:r>
                <a:rPr lang="en-US" altLang="zh-CN" sz="1600" baseline="-30000" dirty="0">
                  <a:latin typeface="Times New Roman" panose="02020603050405020304" pitchFamily="18" charset="0"/>
                  <a:ea typeface="+mn-ea"/>
                  <a:cs typeface="Times New Roman" panose="02020603050405020304" pitchFamily="18" charset="0"/>
                </a:rPr>
                <a:t>2</a:t>
              </a:r>
              <a:r>
                <a:rPr lang="en-US" altLang="zh-CN" sz="1600" dirty="0">
                  <a:latin typeface="Times New Roman" panose="02020603050405020304" pitchFamily="18" charset="0"/>
                  <a:ea typeface="+mn-ea"/>
                  <a:cs typeface="Times New Roman" panose="02020603050405020304" pitchFamily="18" charset="0"/>
                </a:rPr>
                <a:t>O</a:t>
              </a:r>
              <a:r>
                <a:rPr lang="en-US" altLang="zh-CN" sz="1600" baseline="-30000" dirty="0">
                  <a:latin typeface="Times New Roman" panose="02020603050405020304" pitchFamily="18" charset="0"/>
                  <a:ea typeface="+mn-ea"/>
                  <a:cs typeface="Times New Roman" panose="02020603050405020304" pitchFamily="18" charset="0"/>
                </a:rPr>
                <a:t>3</a:t>
              </a:r>
              <a:r>
                <a:rPr lang="en-US" altLang="zh-CN" sz="1600" dirty="0">
                  <a:latin typeface="Times New Roman" panose="02020603050405020304" pitchFamily="18" charset="0"/>
                  <a:ea typeface="+mn-ea"/>
                  <a:cs typeface="Times New Roman" panose="02020603050405020304" pitchFamily="18" charset="0"/>
                </a:rPr>
                <a:t>+Na</a:t>
              </a:r>
              <a:r>
                <a:rPr lang="en-US" altLang="zh-CN" sz="1600" baseline="-30000" dirty="0">
                  <a:latin typeface="Times New Roman" panose="02020603050405020304" pitchFamily="18" charset="0"/>
                  <a:ea typeface="+mn-ea"/>
                  <a:cs typeface="Times New Roman" panose="02020603050405020304" pitchFamily="18" charset="0"/>
                </a:rPr>
                <a:t>2</a:t>
              </a:r>
              <a:r>
                <a:rPr lang="en-US" altLang="zh-CN" sz="1600" dirty="0">
                  <a:latin typeface="Times New Roman" panose="02020603050405020304" pitchFamily="18" charset="0"/>
                  <a:ea typeface="+mn-ea"/>
                  <a:cs typeface="Times New Roman" panose="02020603050405020304" pitchFamily="18" charset="0"/>
                </a:rPr>
                <a:t>CO</a:t>
              </a:r>
              <a:r>
                <a:rPr lang="en-US" altLang="zh-CN" sz="1600" baseline="-30000" dirty="0">
                  <a:latin typeface="Times New Roman" panose="02020603050405020304" pitchFamily="18" charset="0"/>
                  <a:ea typeface="+mn-ea"/>
                  <a:cs typeface="Times New Roman" panose="02020603050405020304" pitchFamily="18" charset="0"/>
                </a:rPr>
                <a:t>3</a:t>
              </a:r>
              <a:r>
                <a:rPr lang="en-US" altLang="zh-CN" sz="1600" dirty="0">
                  <a:latin typeface="Times New Roman" panose="02020603050405020304" pitchFamily="18" charset="0"/>
                  <a:ea typeface="+mn-ea"/>
                  <a:cs typeface="Times New Roman" panose="02020603050405020304" pitchFamily="18" charset="0"/>
                </a:rPr>
                <a:t>+NaNO</a:t>
              </a:r>
              <a:r>
                <a:rPr lang="en-US" altLang="zh-CN" sz="1600" baseline="-30000" dirty="0">
                  <a:latin typeface="Times New Roman" panose="02020603050405020304" pitchFamily="18" charset="0"/>
                  <a:ea typeface="+mn-ea"/>
                  <a:cs typeface="Times New Roman" panose="02020603050405020304" pitchFamily="18" charset="0"/>
                </a:rPr>
                <a:t>3              </a:t>
              </a:r>
              <a:r>
                <a:rPr lang="en-US" altLang="zh-CN" sz="1600" dirty="0">
                  <a:latin typeface="Times New Roman" panose="02020603050405020304" pitchFamily="18" charset="0"/>
                  <a:cs typeface="Times New Roman" panose="02020603050405020304" pitchFamily="18" charset="0"/>
                </a:rPr>
                <a:t>Na</a:t>
              </a:r>
              <a:r>
                <a:rPr lang="en-US" altLang="zh-CN" sz="1600" baseline="-30000" dirty="0">
                  <a:latin typeface="Times New Roman" panose="02020603050405020304" pitchFamily="18" charset="0"/>
                  <a:cs typeface="Times New Roman" panose="02020603050405020304" pitchFamily="18" charset="0"/>
                </a:rPr>
                <a:t>2</a:t>
              </a:r>
              <a:r>
                <a:rPr lang="en-US" altLang="zh-CN" sz="1600" dirty="0">
                  <a:latin typeface="Times New Roman" panose="02020603050405020304" pitchFamily="18" charset="0"/>
                  <a:cs typeface="Times New Roman" panose="02020603050405020304" pitchFamily="18" charset="0"/>
                </a:rPr>
                <a:t>CrO</a:t>
              </a:r>
              <a:r>
                <a:rPr lang="en-US" altLang="zh-CN" sz="1600" baseline="-30000" dirty="0">
                  <a:latin typeface="Times New Roman" panose="02020603050405020304" pitchFamily="18" charset="0"/>
                  <a:cs typeface="Times New Roman" panose="02020603050405020304" pitchFamily="18" charset="0"/>
                </a:rPr>
                <a:t>4</a:t>
              </a:r>
              <a:r>
                <a:rPr lang="en-US" altLang="zh-CN" sz="1600" dirty="0">
                  <a:latin typeface="Times New Roman" panose="02020603050405020304" pitchFamily="18" charset="0"/>
                  <a:cs typeface="Times New Roman" panose="02020603050405020304" pitchFamily="18" charset="0"/>
                </a:rPr>
                <a:t>+Fe</a:t>
              </a:r>
              <a:r>
                <a:rPr lang="en-US" altLang="zh-CN" sz="1600" baseline="-30000" dirty="0">
                  <a:latin typeface="Times New Roman" panose="02020603050405020304" pitchFamily="18" charset="0"/>
                  <a:cs typeface="Times New Roman" panose="02020603050405020304" pitchFamily="18" charset="0"/>
                </a:rPr>
                <a:t>2</a:t>
              </a:r>
              <a:r>
                <a:rPr lang="en-US" altLang="zh-CN" sz="1600" dirty="0">
                  <a:latin typeface="Times New Roman" panose="02020603050405020304" pitchFamily="18" charset="0"/>
                  <a:cs typeface="Times New Roman" panose="02020603050405020304" pitchFamily="18" charset="0"/>
                </a:rPr>
                <a:t>O</a:t>
              </a:r>
              <a:r>
                <a:rPr lang="en-US" altLang="zh-CN" sz="1600" baseline="-30000" dirty="0">
                  <a:latin typeface="Times New Roman" panose="02020603050405020304" pitchFamily="18" charset="0"/>
                  <a:cs typeface="Times New Roman" panose="02020603050405020304" pitchFamily="18" charset="0"/>
                </a:rPr>
                <a:t>3</a:t>
              </a:r>
              <a:r>
                <a:rPr lang="en-US" altLang="zh-CN" sz="1600" dirty="0">
                  <a:latin typeface="Times New Roman" panose="02020603050405020304" pitchFamily="18" charset="0"/>
                  <a:cs typeface="Times New Roman" panose="02020603050405020304" pitchFamily="18" charset="0"/>
                </a:rPr>
                <a:t>+CO</a:t>
              </a:r>
              <a:r>
                <a:rPr lang="en-US" altLang="zh-CN" sz="1600" baseline="-30000" dirty="0">
                  <a:latin typeface="Times New Roman" panose="02020603050405020304" pitchFamily="18" charset="0"/>
                  <a:cs typeface="Times New Roman" panose="02020603050405020304" pitchFamily="18" charset="0"/>
                </a:rPr>
                <a:t>2</a:t>
              </a:r>
              <a:r>
                <a:rPr lang="en-US" altLang="zh-CN" sz="1600" dirty="0">
                  <a:latin typeface="Times New Roman" panose="02020603050405020304" pitchFamily="18" charset="0"/>
                  <a:cs typeface="Times New Roman" panose="02020603050405020304" pitchFamily="18" charset="0"/>
                </a:rPr>
                <a:t>+NaNO</a:t>
              </a:r>
              <a:r>
                <a:rPr lang="en-US" altLang="zh-CN" sz="1600" baseline="-30000" dirty="0">
                  <a:latin typeface="Times New Roman" panose="02020603050405020304" pitchFamily="18" charset="0"/>
                  <a:cs typeface="Times New Roman" panose="02020603050405020304" pitchFamily="18" charset="0"/>
                </a:rPr>
                <a:t>2 </a:t>
              </a:r>
              <a:r>
                <a:rPr lang="zh-CN" altLang="en-US" sz="1600" dirty="0">
                  <a:latin typeface="Times New Roman" panose="02020603050405020304" pitchFamily="18" charset="0"/>
                  <a:cs typeface="Times New Roman" panose="02020603050405020304" pitchFamily="18" charset="0"/>
                </a:rPr>
                <a:t>，</a:t>
              </a:r>
              <a:endParaRPr lang="en-US" altLang="zh-CN" sz="1600" dirty="0">
                <a:latin typeface="Times New Roman" panose="02020603050405020304" pitchFamily="18" charset="0"/>
                <a:cs typeface="Times New Roman" panose="02020603050405020304" pitchFamily="18" charset="0"/>
              </a:endParaRPr>
            </a:p>
            <a:p>
              <a:pPr>
                <a:defRPr/>
              </a:pPr>
              <a:r>
                <a:rPr lang="zh-CN" altLang="en-US" sz="1600" dirty="0">
                  <a:latin typeface="Times New Roman" panose="02020603050405020304" pitchFamily="18" charset="0"/>
                  <a:cs typeface="Times New Roman" panose="02020603050405020304" pitchFamily="18" charset="0"/>
                </a:rPr>
                <a:t>上述反应配平后</a:t>
              </a:r>
              <a:r>
                <a:rPr lang="en-US" altLang="zh-CN" sz="1600" dirty="0">
                  <a:latin typeface="Times New Roman" panose="02020603050405020304" pitchFamily="18" charset="0"/>
                  <a:cs typeface="Times New Roman" panose="02020603050405020304" pitchFamily="18" charset="0"/>
                </a:rPr>
                <a:t>FeO•Cr</a:t>
              </a:r>
              <a:r>
                <a:rPr lang="en-US" altLang="zh-CN" sz="1600" baseline="-30000" dirty="0">
                  <a:latin typeface="Times New Roman" panose="02020603050405020304" pitchFamily="18" charset="0"/>
                  <a:cs typeface="Times New Roman" panose="02020603050405020304" pitchFamily="18" charset="0"/>
                </a:rPr>
                <a:t>2</a:t>
              </a:r>
              <a:r>
                <a:rPr lang="en-US" altLang="zh-CN" sz="1600" dirty="0">
                  <a:latin typeface="Times New Roman" panose="02020603050405020304" pitchFamily="18" charset="0"/>
                  <a:cs typeface="Times New Roman" panose="02020603050405020304" pitchFamily="18" charset="0"/>
                </a:rPr>
                <a:t>O</a:t>
              </a:r>
              <a:r>
                <a:rPr lang="en-US" altLang="zh-CN" sz="1600" baseline="-30000" dirty="0">
                  <a:latin typeface="Times New Roman" panose="02020603050405020304" pitchFamily="18" charset="0"/>
                  <a:cs typeface="Times New Roman" panose="02020603050405020304" pitchFamily="18" charset="0"/>
                </a:rPr>
                <a:t>3</a:t>
              </a:r>
              <a:r>
                <a:rPr lang="zh-CN" altLang="en-US" sz="1600" dirty="0">
                  <a:latin typeface="Times New Roman" panose="02020603050405020304" pitchFamily="18" charset="0"/>
                  <a:cs typeface="Times New Roman" panose="02020603050405020304" pitchFamily="18" charset="0"/>
                </a:rPr>
                <a:t>与</a:t>
              </a:r>
              <a:r>
                <a:rPr lang="en-US" altLang="zh-CN" sz="1600" dirty="0">
                  <a:latin typeface="Times New Roman" panose="02020603050405020304" pitchFamily="18" charset="0"/>
                  <a:cs typeface="Times New Roman" panose="02020603050405020304" pitchFamily="18" charset="0"/>
                </a:rPr>
                <a:t>NaNO</a:t>
              </a:r>
              <a:r>
                <a:rPr lang="en-US" altLang="zh-CN" sz="1600" baseline="-30000" dirty="0">
                  <a:latin typeface="Times New Roman" panose="02020603050405020304" pitchFamily="18" charset="0"/>
                  <a:cs typeface="Times New Roman" panose="02020603050405020304" pitchFamily="18" charset="0"/>
                </a:rPr>
                <a:t>3</a:t>
              </a:r>
              <a:r>
                <a:rPr lang="zh-CN" altLang="en-US" sz="1600" dirty="0">
                  <a:latin typeface="Times New Roman" panose="02020603050405020304" pitchFamily="18" charset="0"/>
                  <a:cs typeface="Times New Roman" panose="02020603050405020304" pitchFamily="18" charset="0"/>
                </a:rPr>
                <a:t>的系数比为</a:t>
              </a:r>
              <a:r>
                <a:rPr lang="zh-CN" altLang="en-US" sz="1600" u="sng" dirty="0">
                  <a:latin typeface="Times New Roman" panose="02020603050405020304" pitchFamily="18" charset="0"/>
                  <a:cs typeface="Times New Roman" panose="02020603050405020304" pitchFamily="18" charset="0"/>
                </a:rPr>
                <a:t>         </a:t>
              </a:r>
              <a:r>
                <a:rPr lang="zh-CN" altLang="en-US" sz="1600" dirty="0">
                  <a:latin typeface="Times New Roman" panose="02020603050405020304" pitchFamily="18" charset="0"/>
                  <a:cs typeface="Times New Roman" panose="02020603050405020304" pitchFamily="18" charset="0"/>
                </a:rPr>
                <a:t>。该步骤不能使用陶瓷容器，原因是</a:t>
              </a:r>
              <a:r>
                <a:rPr lang="zh-CN" altLang="en-US" sz="1600" u="sng" dirty="0">
                  <a:latin typeface="Times New Roman" panose="02020603050405020304" pitchFamily="18" charset="0"/>
                  <a:cs typeface="Times New Roman" panose="02020603050405020304" pitchFamily="18" charset="0"/>
                </a:rPr>
                <a:t>                                                   </a:t>
              </a:r>
              <a:r>
                <a:rPr lang="zh-CN" altLang="en-US" sz="1600" dirty="0">
                  <a:latin typeface="Times New Roman" panose="02020603050405020304" pitchFamily="18" charset="0"/>
                  <a:cs typeface="Times New Roman" panose="02020603050405020304" pitchFamily="18" charset="0"/>
                </a:rPr>
                <a:t>。</a:t>
              </a:r>
            </a:p>
          </p:txBody>
        </p:sp>
        <p:pic>
          <p:nvPicPr>
            <p:cNvPr id="94223" name="图片 8" descr="图片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6120" y="3447938"/>
              <a:ext cx="400050" cy="1943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4213" name="Rectangle 4"/>
          <p:cNvSpPr>
            <a:spLocks noChangeArrowheads="1"/>
          </p:cNvSpPr>
          <p:nvPr/>
        </p:nvSpPr>
        <p:spPr bwMode="auto">
          <a:xfrm>
            <a:off x="654050" y="1346200"/>
            <a:ext cx="10883900" cy="615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[17</a:t>
            </a:r>
            <a:r>
              <a:rPr lang="zh-CN" altLang="en-US"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年高考全国</a:t>
            </a:r>
            <a:r>
              <a:rPr lang="en-US" altLang="zh-CN"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III</a:t>
            </a:r>
            <a:r>
              <a:rPr lang="zh-CN" altLang="en-US"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卷，</a:t>
            </a:r>
            <a:r>
              <a:rPr lang="en-US" altLang="zh-CN"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27 (15</a:t>
            </a:r>
            <a:r>
              <a:rPr lang="zh-CN" altLang="en-US"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分</a:t>
            </a:r>
            <a:r>
              <a:rPr lang="en-US" altLang="zh-CN"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1600">
                <a:latin typeface="Times New Roman" panose="02020603050405020304" pitchFamily="18" charset="0"/>
                <a:ea typeface="楷体" panose="02010609060101010101" pitchFamily="49" charset="-122"/>
                <a:cs typeface="Times New Roman" panose="02020603050405020304" pitchFamily="18" charset="0"/>
              </a:rPr>
              <a:t>重铬酸钾是一种重要的化工原料，一般由铬铁矿制备，铬铁矿的主要成分为</a:t>
            </a:r>
            <a:r>
              <a:rPr lang="en-US" altLang="zh-CN" sz="1600">
                <a:latin typeface="Times New Roman" panose="02020603050405020304" pitchFamily="18" charset="0"/>
                <a:ea typeface="楷体" panose="02010609060101010101" pitchFamily="49" charset="-122"/>
                <a:cs typeface="Times New Roman" panose="02020603050405020304" pitchFamily="18" charset="0"/>
              </a:rPr>
              <a:t>FeO•Cr</a:t>
            </a:r>
            <a:r>
              <a:rPr lang="en-US" altLang="zh-CN" sz="1600" baseline="-30000">
                <a:latin typeface="Times New Roman" panose="02020603050405020304" pitchFamily="18" charset="0"/>
                <a:ea typeface="楷体" panose="02010609060101010101" pitchFamily="49" charset="-122"/>
                <a:cs typeface="Times New Roman" panose="02020603050405020304" pitchFamily="18" charset="0"/>
              </a:rPr>
              <a:t>2</a:t>
            </a:r>
            <a:r>
              <a:rPr lang="en-US" altLang="zh-CN" sz="1600">
                <a:latin typeface="Times New Roman" panose="02020603050405020304" pitchFamily="18" charset="0"/>
                <a:ea typeface="楷体" panose="02010609060101010101" pitchFamily="49" charset="-122"/>
                <a:cs typeface="Times New Roman" panose="02020603050405020304" pitchFamily="18" charset="0"/>
              </a:rPr>
              <a:t>O</a:t>
            </a:r>
            <a:r>
              <a:rPr lang="en-US" altLang="zh-CN" sz="1600" baseline="-30000">
                <a:latin typeface="Times New Roman" panose="02020603050405020304" pitchFamily="18" charset="0"/>
                <a:ea typeface="楷体" panose="02010609060101010101" pitchFamily="49" charset="-122"/>
                <a:cs typeface="Times New Roman" panose="02020603050405020304" pitchFamily="18" charset="0"/>
              </a:rPr>
              <a:t>3</a:t>
            </a:r>
            <a:r>
              <a:rPr lang="zh-CN" altLang="en-US" sz="1600">
                <a:latin typeface="Times New Roman" panose="02020603050405020304" pitchFamily="18" charset="0"/>
                <a:ea typeface="楷体" panose="02010609060101010101" pitchFamily="49" charset="-122"/>
                <a:cs typeface="Times New Roman" panose="02020603050405020304" pitchFamily="18" charset="0"/>
              </a:rPr>
              <a:t>，还含有硅、铝等杂质。制备流程如图所示：</a:t>
            </a:r>
          </a:p>
        </p:txBody>
      </p:sp>
      <p:sp>
        <p:nvSpPr>
          <p:cNvPr id="11" name="Rectangle 6">
            <a:extLst/>
          </p:cNvPr>
          <p:cNvSpPr>
            <a:spLocks noChangeArrowheads="1"/>
          </p:cNvSpPr>
          <p:nvPr/>
        </p:nvSpPr>
        <p:spPr bwMode="auto">
          <a:xfrm>
            <a:off x="652463" y="3548063"/>
            <a:ext cx="7827962" cy="338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defRPr/>
            </a:pPr>
            <a:r>
              <a:rPr lang="zh-CN" altLang="en-US" sz="1600" dirty="0">
                <a:latin typeface="Times New Roman" panose="02020603050405020304" pitchFamily="18" charset="0"/>
                <a:ea typeface="+mn-ea"/>
                <a:cs typeface="Times New Roman" panose="02020603050405020304" pitchFamily="18" charset="0"/>
              </a:rPr>
              <a:t>（</a:t>
            </a:r>
            <a:r>
              <a:rPr lang="en-US" altLang="zh-CN" sz="1600" dirty="0">
                <a:latin typeface="Times New Roman" panose="02020603050405020304" pitchFamily="18" charset="0"/>
                <a:ea typeface="+mn-ea"/>
                <a:cs typeface="Times New Roman" panose="02020603050405020304" pitchFamily="18" charset="0"/>
              </a:rPr>
              <a:t>2</a:t>
            </a:r>
            <a:r>
              <a:rPr lang="zh-CN" altLang="en-US" sz="1600" dirty="0">
                <a:latin typeface="Times New Roman" panose="02020603050405020304" pitchFamily="18" charset="0"/>
                <a:ea typeface="+mn-ea"/>
                <a:cs typeface="Times New Roman" panose="02020603050405020304" pitchFamily="18" charset="0"/>
              </a:rPr>
              <a:t>）滤渣</a:t>
            </a:r>
            <a:r>
              <a:rPr lang="en-US" altLang="zh-CN" sz="1600" dirty="0">
                <a:latin typeface="Times New Roman" panose="02020603050405020304" pitchFamily="18" charset="0"/>
                <a:ea typeface="+mn-ea"/>
                <a:cs typeface="Times New Roman" panose="02020603050405020304" pitchFamily="18" charset="0"/>
              </a:rPr>
              <a:t>1</a:t>
            </a:r>
            <a:r>
              <a:rPr lang="zh-CN" altLang="en-US" sz="1600" dirty="0">
                <a:latin typeface="Times New Roman" panose="02020603050405020304" pitchFamily="18" charset="0"/>
                <a:ea typeface="+mn-ea"/>
                <a:cs typeface="Times New Roman" panose="02020603050405020304" pitchFamily="18" charset="0"/>
              </a:rPr>
              <a:t>中含量最多的金属元素是</a:t>
            </a:r>
            <a:r>
              <a:rPr lang="zh-CN" altLang="en-US" sz="1600" u="sng" dirty="0">
                <a:latin typeface="Times New Roman" panose="02020603050405020304" pitchFamily="18" charset="0"/>
                <a:ea typeface="+mn-ea"/>
                <a:cs typeface="Times New Roman" panose="02020603050405020304" pitchFamily="18" charset="0"/>
              </a:rPr>
              <a:t>　　</a:t>
            </a:r>
            <a:r>
              <a:rPr lang="zh-CN" altLang="en-US" sz="1600" dirty="0">
                <a:latin typeface="Times New Roman" panose="02020603050405020304" pitchFamily="18" charset="0"/>
                <a:ea typeface="+mn-ea"/>
                <a:cs typeface="Times New Roman" panose="02020603050405020304" pitchFamily="18" charset="0"/>
              </a:rPr>
              <a:t>，滤渣</a:t>
            </a:r>
            <a:r>
              <a:rPr lang="en-US" altLang="zh-CN" sz="1600" dirty="0">
                <a:latin typeface="Times New Roman" panose="02020603050405020304" pitchFamily="18" charset="0"/>
                <a:ea typeface="+mn-ea"/>
                <a:cs typeface="Times New Roman" panose="02020603050405020304" pitchFamily="18" charset="0"/>
              </a:rPr>
              <a:t>2</a:t>
            </a:r>
            <a:r>
              <a:rPr lang="zh-CN" altLang="en-US" sz="1600" dirty="0">
                <a:latin typeface="Times New Roman" panose="02020603050405020304" pitchFamily="18" charset="0"/>
                <a:ea typeface="+mn-ea"/>
                <a:cs typeface="Times New Roman" panose="02020603050405020304" pitchFamily="18" charset="0"/>
              </a:rPr>
              <a:t>的主要成分是</a:t>
            </a:r>
            <a:r>
              <a:rPr lang="zh-CN" altLang="en-US" sz="1600" u="sng" dirty="0">
                <a:latin typeface="Times New Roman" panose="02020603050405020304" pitchFamily="18" charset="0"/>
                <a:ea typeface="+mn-ea"/>
                <a:cs typeface="Times New Roman" panose="02020603050405020304" pitchFamily="18" charset="0"/>
              </a:rPr>
              <a:t>　       　</a:t>
            </a:r>
            <a:r>
              <a:rPr lang="zh-CN" altLang="en-US" sz="1600" dirty="0">
                <a:latin typeface="Times New Roman" panose="02020603050405020304" pitchFamily="18" charset="0"/>
                <a:ea typeface="+mn-ea"/>
                <a:cs typeface="Times New Roman" panose="02020603050405020304" pitchFamily="18" charset="0"/>
              </a:rPr>
              <a:t>及含硅杂质。</a:t>
            </a:r>
          </a:p>
        </p:txBody>
      </p:sp>
      <p:sp>
        <p:nvSpPr>
          <p:cNvPr id="12" name="Rectangle 7">
            <a:extLst/>
          </p:cNvPr>
          <p:cNvSpPr>
            <a:spLocks noChangeArrowheads="1"/>
          </p:cNvSpPr>
          <p:nvPr/>
        </p:nvSpPr>
        <p:spPr bwMode="auto">
          <a:xfrm>
            <a:off x="652463" y="3886200"/>
            <a:ext cx="10855325" cy="230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defRPr/>
            </a:pPr>
            <a:r>
              <a:rPr lang="zh-CN" altLang="zh-CN" sz="1600" dirty="0">
                <a:latin typeface="Times New Roman" panose="02020603050405020304" pitchFamily="18" charset="0"/>
                <a:ea typeface="+mn-ea"/>
                <a:cs typeface="Times New Roman" panose="02020603050405020304" pitchFamily="18" charset="0"/>
              </a:rPr>
              <a:t>（</a:t>
            </a:r>
            <a:r>
              <a:rPr lang="en-US" altLang="zh-CN" sz="1600" dirty="0">
                <a:latin typeface="Times New Roman" panose="02020603050405020304" pitchFamily="18" charset="0"/>
                <a:ea typeface="+mn-ea"/>
                <a:cs typeface="Times New Roman" panose="02020603050405020304" pitchFamily="18" charset="0"/>
              </a:rPr>
              <a:t>3</a:t>
            </a:r>
            <a:r>
              <a:rPr lang="zh-CN" altLang="en-US" sz="1600" dirty="0">
                <a:latin typeface="Times New Roman" panose="02020603050405020304" pitchFamily="18" charset="0"/>
                <a:ea typeface="+mn-ea"/>
                <a:cs typeface="Times New Roman" panose="02020603050405020304" pitchFamily="18" charset="0"/>
              </a:rPr>
              <a:t>）步骤④调滤液</a:t>
            </a:r>
            <a:r>
              <a:rPr lang="en-US" altLang="zh-CN" sz="1600" dirty="0">
                <a:latin typeface="Times New Roman" panose="02020603050405020304" pitchFamily="18" charset="0"/>
                <a:ea typeface="+mn-ea"/>
                <a:cs typeface="Times New Roman" panose="02020603050405020304" pitchFamily="18" charset="0"/>
              </a:rPr>
              <a:t>2</a:t>
            </a:r>
            <a:r>
              <a:rPr lang="zh-CN" altLang="en-US" sz="1600" dirty="0">
                <a:latin typeface="Times New Roman" panose="02020603050405020304" pitchFamily="18" charset="0"/>
                <a:ea typeface="+mn-ea"/>
                <a:cs typeface="Times New Roman" panose="02020603050405020304" pitchFamily="18" charset="0"/>
              </a:rPr>
              <a:t>的</a:t>
            </a:r>
            <a:r>
              <a:rPr lang="en-US" altLang="zh-CN" sz="1600" dirty="0">
                <a:latin typeface="Times New Roman" panose="02020603050405020304" pitchFamily="18" charset="0"/>
                <a:ea typeface="+mn-ea"/>
                <a:cs typeface="Times New Roman" panose="02020603050405020304" pitchFamily="18" charset="0"/>
              </a:rPr>
              <a:t>pH</a:t>
            </a:r>
            <a:r>
              <a:rPr lang="zh-CN" altLang="en-US" sz="1600" dirty="0">
                <a:latin typeface="Times New Roman" panose="02020603050405020304" pitchFamily="18" charset="0"/>
                <a:ea typeface="+mn-ea"/>
                <a:cs typeface="Times New Roman" panose="02020603050405020304" pitchFamily="18" charset="0"/>
              </a:rPr>
              <a:t>使之变</a:t>
            </a:r>
            <a:r>
              <a:rPr lang="zh-CN" altLang="en-US" sz="1600" u="sng" dirty="0">
                <a:latin typeface="Times New Roman" panose="02020603050405020304" pitchFamily="18" charset="0"/>
                <a:ea typeface="+mn-ea"/>
                <a:cs typeface="Times New Roman" panose="02020603050405020304" pitchFamily="18" charset="0"/>
              </a:rPr>
              <a:t>　　</a:t>
            </a:r>
            <a:r>
              <a:rPr lang="zh-CN" altLang="en-US" sz="1600" dirty="0">
                <a:latin typeface="Times New Roman" panose="02020603050405020304" pitchFamily="18" charset="0"/>
                <a:ea typeface="+mn-ea"/>
                <a:cs typeface="Times New Roman" panose="02020603050405020304" pitchFamily="18" charset="0"/>
              </a:rPr>
              <a:t>（填“大”或“小”），原因是</a:t>
            </a:r>
            <a:r>
              <a:rPr lang="zh-CN" altLang="en-US" sz="1600" u="sng" dirty="0">
                <a:latin typeface="Times New Roman" panose="02020603050405020304" pitchFamily="18" charset="0"/>
                <a:ea typeface="+mn-ea"/>
                <a:cs typeface="Times New Roman" panose="02020603050405020304" pitchFamily="18" charset="0"/>
              </a:rPr>
              <a:t>                     　</a:t>
            </a:r>
            <a:r>
              <a:rPr lang="zh-CN" altLang="en-US" sz="1600" dirty="0">
                <a:latin typeface="Times New Roman" panose="02020603050405020304" pitchFamily="18" charset="0"/>
                <a:ea typeface="+mn-ea"/>
                <a:cs typeface="Times New Roman" panose="02020603050405020304" pitchFamily="18" charset="0"/>
              </a:rPr>
              <a:t>（用离子方程式表示）。</a:t>
            </a:r>
          </a:p>
          <a:p>
            <a:pPr>
              <a:defRPr/>
            </a:pPr>
            <a:r>
              <a:rPr lang="zh-CN" altLang="en-US" sz="1600" dirty="0">
                <a:latin typeface="Times New Roman" panose="02020603050405020304" pitchFamily="18" charset="0"/>
                <a:ea typeface="+mn-ea"/>
                <a:cs typeface="Times New Roman" panose="02020603050405020304" pitchFamily="18" charset="0"/>
              </a:rPr>
              <a:t>（</a:t>
            </a:r>
            <a:r>
              <a:rPr lang="en-US" altLang="zh-CN" sz="1600" dirty="0">
                <a:latin typeface="Times New Roman" panose="02020603050405020304" pitchFamily="18" charset="0"/>
                <a:ea typeface="+mn-ea"/>
                <a:cs typeface="Times New Roman" panose="02020603050405020304" pitchFamily="18" charset="0"/>
              </a:rPr>
              <a:t>4</a:t>
            </a:r>
            <a:r>
              <a:rPr lang="zh-CN" altLang="en-US" sz="1600" dirty="0">
                <a:latin typeface="Times New Roman" panose="02020603050405020304" pitchFamily="18" charset="0"/>
                <a:ea typeface="+mn-ea"/>
                <a:cs typeface="Times New Roman" panose="02020603050405020304" pitchFamily="18" charset="0"/>
              </a:rPr>
              <a:t>）有关物质的溶解度如图所示．向“滤液</a:t>
            </a:r>
            <a:r>
              <a:rPr lang="en-US" altLang="zh-CN" sz="1600" dirty="0">
                <a:latin typeface="Times New Roman" panose="02020603050405020304" pitchFamily="18" charset="0"/>
                <a:ea typeface="+mn-ea"/>
                <a:cs typeface="Times New Roman" panose="02020603050405020304" pitchFamily="18" charset="0"/>
              </a:rPr>
              <a:t>3”</a:t>
            </a:r>
            <a:r>
              <a:rPr lang="zh-CN" altLang="en-US" sz="1600" dirty="0">
                <a:latin typeface="Times New Roman" panose="02020603050405020304" pitchFamily="18" charset="0"/>
                <a:ea typeface="+mn-ea"/>
                <a:cs typeface="Times New Roman" panose="02020603050405020304" pitchFamily="18" charset="0"/>
              </a:rPr>
              <a:t>中加入适量</a:t>
            </a:r>
            <a:r>
              <a:rPr lang="en-US" altLang="zh-CN" sz="1600" dirty="0" err="1">
                <a:latin typeface="Times New Roman" panose="02020603050405020304" pitchFamily="18" charset="0"/>
                <a:ea typeface="+mn-ea"/>
                <a:cs typeface="Times New Roman" panose="02020603050405020304" pitchFamily="18" charset="0"/>
              </a:rPr>
              <a:t>KCl</a:t>
            </a:r>
            <a:r>
              <a:rPr lang="zh-CN" altLang="en-US" sz="1600" dirty="0">
                <a:latin typeface="Times New Roman" panose="02020603050405020304" pitchFamily="18" charset="0"/>
                <a:ea typeface="+mn-ea"/>
                <a:cs typeface="Times New Roman" panose="02020603050405020304" pitchFamily="18" charset="0"/>
              </a:rPr>
              <a:t>，蒸发浓缩，冷却结晶，过滤得到</a:t>
            </a:r>
            <a:r>
              <a:rPr lang="en-US" altLang="zh-CN" sz="1600" dirty="0">
                <a:latin typeface="Times New Roman" panose="02020603050405020304" pitchFamily="18" charset="0"/>
                <a:ea typeface="+mn-ea"/>
                <a:cs typeface="Times New Roman" panose="02020603050405020304" pitchFamily="18" charset="0"/>
              </a:rPr>
              <a:t>K</a:t>
            </a:r>
            <a:r>
              <a:rPr lang="en-US" altLang="zh-CN" sz="1600" baseline="-30000" dirty="0">
                <a:latin typeface="Times New Roman" panose="02020603050405020304" pitchFamily="18" charset="0"/>
                <a:ea typeface="+mn-ea"/>
                <a:cs typeface="Times New Roman" panose="02020603050405020304" pitchFamily="18" charset="0"/>
              </a:rPr>
              <a:t>2</a:t>
            </a:r>
            <a:r>
              <a:rPr lang="en-US" altLang="zh-CN" sz="1600" dirty="0">
                <a:latin typeface="Times New Roman" panose="02020603050405020304" pitchFamily="18" charset="0"/>
                <a:ea typeface="+mn-ea"/>
                <a:cs typeface="Times New Roman" panose="02020603050405020304" pitchFamily="18" charset="0"/>
              </a:rPr>
              <a:t>Cr</a:t>
            </a:r>
            <a:r>
              <a:rPr lang="en-US" altLang="zh-CN" sz="1600" baseline="-30000" dirty="0">
                <a:latin typeface="Times New Roman" panose="02020603050405020304" pitchFamily="18" charset="0"/>
                <a:ea typeface="+mn-ea"/>
                <a:cs typeface="Times New Roman" panose="02020603050405020304" pitchFamily="18" charset="0"/>
              </a:rPr>
              <a:t>2</a:t>
            </a:r>
            <a:r>
              <a:rPr lang="en-US" altLang="zh-CN" sz="1600" dirty="0">
                <a:latin typeface="Times New Roman" panose="02020603050405020304" pitchFamily="18" charset="0"/>
                <a:ea typeface="+mn-ea"/>
                <a:cs typeface="Times New Roman" panose="02020603050405020304" pitchFamily="18" charset="0"/>
              </a:rPr>
              <a:t>O</a:t>
            </a:r>
            <a:r>
              <a:rPr lang="en-US" altLang="zh-CN" sz="1600" baseline="-30000" dirty="0">
                <a:latin typeface="Times New Roman" panose="02020603050405020304" pitchFamily="18" charset="0"/>
                <a:ea typeface="+mn-ea"/>
                <a:cs typeface="Times New Roman" panose="02020603050405020304" pitchFamily="18" charset="0"/>
              </a:rPr>
              <a:t>7</a:t>
            </a:r>
            <a:r>
              <a:rPr lang="zh-CN" altLang="en-US" sz="1600" dirty="0">
                <a:latin typeface="Times New Roman" panose="02020603050405020304" pitchFamily="18" charset="0"/>
                <a:ea typeface="+mn-ea"/>
                <a:cs typeface="Times New Roman" panose="02020603050405020304" pitchFamily="18" charset="0"/>
              </a:rPr>
              <a:t>固体。</a:t>
            </a:r>
            <a:endParaRPr lang="en-US" altLang="zh-CN" sz="1600" dirty="0">
              <a:latin typeface="Times New Roman" panose="02020603050405020304" pitchFamily="18" charset="0"/>
              <a:ea typeface="+mn-ea"/>
              <a:cs typeface="Times New Roman" panose="02020603050405020304" pitchFamily="18" charset="0"/>
            </a:endParaRPr>
          </a:p>
          <a:p>
            <a:pPr>
              <a:defRPr/>
            </a:pPr>
            <a:r>
              <a:rPr lang="zh-CN" altLang="en-US" sz="1600" dirty="0">
                <a:latin typeface="Times New Roman" panose="02020603050405020304" pitchFamily="18" charset="0"/>
                <a:ea typeface="+mn-ea"/>
                <a:cs typeface="Times New Roman" panose="02020603050405020304" pitchFamily="18" charset="0"/>
              </a:rPr>
              <a:t>冷却到</a:t>
            </a:r>
            <a:r>
              <a:rPr lang="zh-CN" altLang="en-US" sz="1600" u="sng" dirty="0">
                <a:latin typeface="Times New Roman" panose="02020603050405020304" pitchFamily="18" charset="0"/>
                <a:ea typeface="+mn-ea"/>
                <a:cs typeface="Times New Roman" panose="02020603050405020304" pitchFamily="18" charset="0"/>
              </a:rPr>
              <a:t>　　</a:t>
            </a:r>
            <a:r>
              <a:rPr lang="zh-CN" altLang="en-US" sz="1600" dirty="0">
                <a:latin typeface="Times New Roman" panose="02020603050405020304" pitchFamily="18" charset="0"/>
                <a:ea typeface="+mn-ea"/>
                <a:cs typeface="Times New Roman" panose="02020603050405020304" pitchFamily="18" charset="0"/>
              </a:rPr>
              <a:t>（填标号）得到的</a:t>
            </a:r>
            <a:r>
              <a:rPr lang="en-US" altLang="zh-CN" sz="1600" dirty="0">
                <a:latin typeface="Times New Roman" panose="02020603050405020304" pitchFamily="18" charset="0"/>
                <a:ea typeface="+mn-ea"/>
                <a:cs typeface="Times New Roman" panose="02020603050405020304" pitchFamily="18" charset="0"/>
              </a:rPr>
              <a:t>K</a:t>
            </a:r>
            <a:r>
              <a:rPr lang="en-US" altLang="zh-CN" sz="1600" baseline="-30000" dirty="0">
                <a:latin typeface="Times New Roman" panose="02020603050405020304" pitchFamily="18" charset="0"/>
                <a:ea typeface="+mn-ea"/>
                <a:cs typeface="Times New Roman" panose="02020603050405020304" pitchFamily="18" charset="0"/>
              </a:rPr>
              <a:t>2</a:t>
            </a:r>
            <a:r>
              <a:rPr lang="en-US" altLang="zh-CN" sz="1600" dirty="0">
                <a:latin typeface="Times New Roman" panose="02020603050405020304" pitchFamily="18" charset="0"/>
                <a:ea typeface="+mn-ea"/>
                <a:cs typeface="Times New Roman" panose="02020603050405020304" pitchFamily="18" charset="0"/>
              </a:rPr>
              <a:t>Cr</a:t>
            </a:r>
            <a:r>
              <a:rPr lang="en-US" altLang="zh-CN" sz="1600" baseline="-30000" dirty="0">
                <a:latin typeface="Times New Roman" panose="02020603050405020304" pitchFamily="18" charset="0"/>
                <a:ea typeface="+mn-ea"/>
                <a:cs typeface="Times New Roman" panose="02020603050405020304" pitchFamily="18" charset="0"/>
              </a:rPr>
              <a:t>2</a:t>
            </a:r>
            <a:r>
              <a:rPr lang="en-US" altLang="zh-CN" sz="1600" dirty="0">
                <a:latin typeface="Times New Roman" panose="02020603050405020304" pitchFamily="18" charset="0"/>
                <a:ea typeface="+mn-ea"/>
                <a:cs typeface="Times New Roman" panose="02020603050405020304" pitchFamily="18" charset="0"/>
              </a:rPr>
              <a:t>O</a:t>
            </a:r>
            <a:r>
              <a:rPr lang="en-US" altLang="zh-CN" sz="1600" baseline="-30000" dirty="0">
                <a:latin typeface="Times New Roman" panose="02020603050405020304" pitchFamily="18" charset="0"/>
                <a:ea typeface="+mn-ea"/>
                <a:cs typeface="Times New Roman" panose="02020603050405020304" pitchFamily="18" charset="0"/>
              </a:rPr>
              <a:t>7</a:t>
            </a:r>
            <a:r>
              <a:rPr lang="zh-CN" altLang="en-US" sz="1600" dirty="0">
                <a:latin typeface="Times New Roman" panose="02020603050405020304" pitchFamily="18" charset="0"/>
                <a:ea typeface="+mn-ea"/>
                <a:cs typeface="Times New Roman" panose="02020603050405020304" pitchFamily="18" charset="0"/>
              </a:rPr>
              <a:t>固体产品最多。</a:t>
            </a:r>
          </a:p>
          <a:p>
            <a:pPr>
              <a:defRPr/>
            </a:pPr>
            <a:r>
              <a:rPr lang="en-US" altLang="zh-CN" sz="1600" dirty="0">
                <a:latin typeface="Times New Roman" panose="02020603050405020304" pitchFamily="18" charset="0"/>
                <a:ea typeface="+mn-ea"/>
                <a:cs typeface="Times New Roman" panose="02020603050405020304" pitchFamily="18" charset="0"/>
              </a:rPr>
              <a:t>a.80℃        b.60℃            c.40℃         d.10℃</a:t>
            </a:r>
          </a:p>
          <a:p>
            <a:pPr>
              <a:defRPr/>
            </a:pPr>
            <a:r>
              <a:rPr lang="zh-CN" altLang="en-US" sz="1600" dirty="0">
                <a:latin typeface="Times New Roman" panose="02020603050405020304" pitchFamily="18" charset="0"/>
                <a:ea typeface="+mn-ea"/>
                <a:cs typeface="Times New Roman" panose="02020603050405020304" pitchFamily="18" charset="0"/>
              </a:rPr>
              <a:t>步骤⑤的反应类型是</a:t>
            </a:r>
            <a:r>
              <a:rPr lang="zh-CN" altLang="en-US" sz="1600" u="sng" dirty="0">
                <a:latin typeface="Times New Roman" panose="02020603050405020304" pitchFamily="18" charset="0"/>
                <a:ea typeface="+mn-ea"/>
                <a:cs typeface="Times New Roman" panose="02020603050405020304" pitchFamily="18" charset="0"/>
              </a:rPr>
              <a:t>                   </a:t>
            </a:r>
            <a:r>
              <a:rPr lang="zh-CN" altLang="en-US" sz="1600" dirty="0">
                <a:latin typeface="Times New Roman" panose="02020603050405020304" pitchFamily="18" charset="0"/>
                <a:ea typeface="+mn-ea"/>
                <a:cs typeface="Times New Roman" panose="02020603050405020304" pitchFamily="18" charset="0"/>
              </a:rPr>
              <a:t>。</a:t>
            </a:r>
          </a:p>
          <a:p>
            <a:pPr>
              <a:defRPr/>
            </a:pPr>
            <a:endParaRPr lang="en-US" altLang="zh-CN" sz="1600" dirty="0">
              <a:latin typeface="Times New Roman" panose="02020603050405020304" pitchFamily="18" charset="0"/>
              <a:ea typeface="+mn-ea"/>
              <a:cs typeface="Times New Roman" panose="02020603050405020304" pitchFamily="18" charset="0"/>
            </a:endParaRPr>
          </a:p>
          <a:p>
            <a:pPr>
              <a:defRPr/>
            </a:pPr>
            <a:endParaRPr lang="en-US" altLang="zh-CN" sz="1600" dirty="0">
              <a:latin typeface="Times New Roman" panose="02020603050405020304" pitchFamily="18" charset="0"/>
              <a:ea typeface="+mn-ea"/>
              <a:cs typeface="Times New Roman" panose="02020603050405020304" pitchFamily="18" charset="0"/>
            </a:endParaRPr>
          </a:p>
          <a:p>
            <a:pPr>
              <a:defRPr/>
            </a:pPr>
            <a:r>
              <a:rPr lang="zh-CN" altLang="en-US" sz="1600" dirty="0">
                <a:latin typeface="Times New Roman" panose="02020603050405020304" pitchFamily="18" charset="0"/>
                <a:ea typeface="+mn-ea"/>
                <a:cs typeface="Times New Roman" panose="02020603050405020304" pitchFamily="18" charset="0"/>
              </a:rPr>
              <a:t>（</a:t>
            </a:r>
            <a:r>
              <a:rPr lang="en-US" altLang="zh-CN" sz="1600" dirty="0">
                <a:latin typeface="Times New Roman" panose="02020603050405020304" pitchFamily="18" charset="0"/>
                <a:ea typeface="+mn-ea"/>
                <a:cs typeface="Times New Roman" panose="02020603050405020304" pitchFamily="18" charset="0"/>
              </a:rPr>
              <a:t>5</a:t>
            </a:r>
            <a:r>
              <a:rPr lang="zh-CN" altLang="en-US" sz="1600" dirty="0">
                <a:latin typeface="Times New Roman" panose="02020603050405020304" pitchFamily="18" charset="0"/>
                <a:ea typeface="+mn-ea"/>
                <a:cs typeface="Times New Roman" panose="02020603050405020304" pitchFamily="18" charset="0"/>
              </a:rPr>
              <a:t>）某工厂用</a:t>
            </a:r>
            <a:r>
              <a:rPr lang="en-US" altLang="zh-CN" sz="1600" dirty="0">
                <a:latin typeface="Times New Roman" panose="02020603050405020304" pitchFamily="18" charset="0"/>
                <a:ea typeface="+mn-ea"/>
                <a:cs typeface="Times New Roman" panose="02020603050405020304" pitchFamily="18" charset="0"/>
              </a:rPr>
              <a:t>m</a:t>
            </a:r>
            <a:r>
              <a:rPr lang="en-US" altLang="zh-CN" sz="1600" baseline="-30000" dirty="0">
                <a:latin typeface="Times New Roman" panose="02020603050405020304" pitchFamily="18" charset="0"/>
                <a:ea typeface="+mn-ea"/>
                <a:cs typeface="Times New Roman" panose="02020603050405020304" pitchFamily="18" charset="0"/>
              </a:rPr>
              <a:t>1</a:t>
            </a:r>
            <a:r>
              <a:rPr lang="en-US" altLang="zh-CN" sz="1600" dirty="0">
                <a:latin typeface="Times New Roman" panose="02020603050405020304" pitchFamily="18" charset="0"/>
                <a:ea typeface="+mn-ea"/>
                <a:cs typeface="Times New Roman" panose="02020603050405020304" pitchFamily="18" charset="0"/>
              </a:rPr>
              <a:t> kg </a:t>
            </a:r>
            <a:r>
              <a:rPr lang="zh-CN" altLang="en-US" sz="1600" dirty="0">
                <a:latin typeface="Times New Roman" panose="02020603050405020304" pitchFamily="18" charset="0"/>
                <a:ea typeface="+mn-ea"/>
                <a:cs typeface="Times New Roman" panose="02020603050405020304" pitchFamily="18" charset="0"/>
              </a:rPr>
              <a:t>铬铁矿粉（含</a:t>
            </a:r>
            <a:r>
              <a:rPr lang="en-US" altLang="zh-CN" sz="1600" dirty="0">
                <a:latin typeface="Times New Roman" panose="02020603050405020304" pitchFamily="18" charset="0"/>
                <a:ea typeface="+mn-ea"/>
                <a:cs typeface="Times New Roman" panose="02020603050405020304" pitchFamily="18" charset="0"/>
              </a:rPr>
              <a:t>Cr</a:t>
            </a:r>
            <a:r>
              <a:rPr lang="en-US" altLang="zh-CN" sz="1600" baseline="-30000" dirty="0">
                <a:latin typeface="Times New Roman" panose="02020603050405020304" pitchFamily="18" charset="0"/>
                <a:ea typeface="+mn-ea"/>
                <a:cs typeface="Times New Roman" panose="02020603050405020304" pitchFamily="18" charset="0"/>
              </a:rPr>
              <a:t>2</a:t>
            </a:r>
            <a:r>
              <a:rPr lang="en-US" altLang="zh-CN" sz="1600" dirty="0">
                <a:latin typeface="Times New Roman" panose="02020603050405020304" pitchFamily="18" charset="0"/>
                <a:ea typeface="+mn-ea"/>
                <a:cs typeface="Times New Roman" panose="02020603050405020304" pitchFamily="18" charset="0"/>
              </a:rPr>
              <a:t>O</a:t>
            </a:r>
            <a:r>
              <a:rPr lang="en-US" altLang="zh-CN" sz="1600" baseline="-30000" dirty="0">
                <a:latin typeface="Times New Roman" panose="02020603050405020304" pitchFamily="18" charset="0"/>
                <a:ea typeface="+mn-ea"/>
                <a:cs typeface="Times New Roman" panose="02020603050405020304" pitchFamily="18" charset="0"/>
              </a:rPr>
              <a:t>3</a:t>
            </a:r>
            <a:r>
              <a:rPr lang="en-US" altLang="zh-CN" sz="1600" dirty="0">
                <a:latin typeface="Times New Roman" panose="02020603050405020304" pitchFamily="18" charset="0"/>
                <a:ea typeface="+mn-ea"/>
                <a:cs typeface="Times New Roman" panose="02020603050405020304" pitchFamily="18" charset="0"/>
              </a:rPr>
              <a:t> 40%</a:t>
            </a:r>
            <a:r>
              <a:rPr lang="zh-CN" altLang="en-US" sz="1600" dirty="0">
                <a:latin typeface="Times New Roman" panose="02020603050405020304" pitchFamily="18" charset="0"/>
                <a:ea typeface="+mn-ea"/>
                <a:cs typeface="Times New Roman" panose="02020603050405020304" pitchFamily="18" charset="0"/>
              </a:rPr>
              <a:t>）制备</a:t>
            </a:r>
            <a:r>
              <a:rPr lang="en-US" altLang="zh-CN" sz="1600" dirty="0">
                <a:latin typeface="Times New Roman" panose="02020603050405020304" pitchFamily="18" charset="0"/>
                <a:ea typeface="+mn-ea"/>
                <a:cs typeface="Times New Roman" panose="02020603050405020304" pitchFamily="18" charset="0"/>
              </a:rPr>
              <a:t>K</a:t>
            </a:r>
            <a:r>
              <a:rPr lang="en-US" altLang="zh-CN" sz="1600" baseline="-30000" dirty="0">
                <a:latin typeface="Times New Roman" panose="02020603050405020304" pitchFamily="18" charset="0"/>
                <a:ea typeface="+mn-ea"/>
                <a:cs typeface="Times New Roman" panose="02020603050405020304" pitchFamily="18" charset="0"/>
              </a:rPr>
              <a:t>2</a:t>
            </a:r>
            <a:r>
              <a:rPr lang="en-US" altLang="zh-CN" sz="1600" dirty="0">
                <a:latin typeface="Times New Roman" panose="02020603050405020304" pitchFamily="18" charset="0"/>
                <a:ea typeface="+mn-ea"/>
                <a:cs typeface="Times New Roman" panose="02020603050405020304" pitchFamily="18" charset="0"/>
              </a:rPr>
              <a:t>Cr</a:t>
            </a:r>
            <a:r>
              <a:rPr lang="en-US" altLang="zh-CN" sz="1600" baseline="-30000" dirty="0">
                <a:latin typeface="Times New Roman" panose="02020603050405020304" pitchFamily="18" charset="0"/>
                <a:ea typeface="+mn-ea"/>
                <a:cs typeface="Times New Roman" panose="02020603050405020304" pitchFamily="18" charset="0"/>
              </a:rPr>
              <a:t>2</a:t>
            </a:r>
            <a:r>
              <a:rPr lang="en-US" altLang="zh-CN" sz="1600" dirty="0">
                <a:latin typeface="Times New Roman" panose="02020603050405020304" pitchFamily="18" charset="0"/>
                <a:ea typeface="+mn-ea"/>
                <a:cs typeface="Times New Roman" panose="02020603050405020304" pitchFamily="18" charset="0"/>
              </a:rPr>
              <a:t>O</a:t>
            </a:r>
            <a:r>
              <a:rPr lang="en-US" altLang="zh-CN" sz="1600" baseline="-30000" dirty="0">
                <a:latin typeface="Times New Roman" panose="02020603050405020304" pitchFamily="18" charset="0"/>
                <a:ea typeface="+mn-ea"/>
                <a:cs typeface="Times New Roman" panose="02020603050405020304" pitchFamily="18" charset="0"/>
              </a:rPr>
              <a:t>7</a:t>
            </a:r>
            <a:r>
              <a:rPr lang="zh-CN" altLang="en-US" sz="1600" dirty="0">
                <a:latin typeface="Times New Roman" panose="02020603050405020304" pitchFamily="18" charset="0"/>
                <a:ea typeface="+mn-ea"/>
                <a:cs typeface="Times New Roman" panose="02020603050405020304" pitchFamily="18" charset="0"/>
              </a:rPr>
              <a:t>，最终得到产品 </a:t>
            </a:r>
            <a:r>
              <a:rPr lang="en-US" altLang="zh-CN" sz="1600" dirty="0">
                <a:latin typeface="Times New Roman" panose="02020603050405020304" pitchFamily="18" charset="0"/>
                <a:ea typeface="+mn-ea"/>
                <a:cs typeface="Times New Roman" panose="02020603050405020304" pitchFamily="18" charset="0"/>
              </a:rPr>
              <a:t>m</a:t>
            </a:r>
            <a:r>
              <a:rPr lang="en-US" altLang="zh-CN" sz="1600" baseline="-30000" dirty="0">
                <a:latin typeface="Times New Roman" panose="02020603050405020304" pitchFamily="18" charset="0"/>
                <a:ea typeface="+mn-ea"/>
                <a:cs typeface="Times New Roman" panose="02020603050405020304" pitchFamily="18" charset="0"/>
              </a:rPr>
              <a:t>2</a:t>
            </a:r>
            <a:r>
              <a:rPr lang="en-US" altLang="zh-CN" sz="1600" dirty="0">
                <a:latin typeface="Times New Roman" panose="02020603050405020304" pitchFamily="18" charset="0"/>
                <a:ea typeface="+mn-ea"/>
                <a:cs typeface="Times New Roman" panose="02020603050405020304" pitchFamily="18" charset="0"/>
              </a:rPr>
              <a:t> kg</a:t>
            </a:r>
            <a:r>
              <a:rPr lang="zh-CN" altLang="en-US" sz="1600" dirty="0">
                <a:latin typeface="Times New Roman" panose="02020603050405020304" pitchFamily="18" charset="0"/>
                <a:ea typeface="+mn-ea"/>
                <a:cs typeface="Times New Roman" panose="02020603050405020304" pitchFamily="18" charset="0"/>
              </a:rPr>
              <a:t>，</a:t>
            </a:r>
            <a:endParaRPr lang="en-US" altLang="zh-CN" sz="1600" dirty="0">
              <a:latin typeface="Times New Roman" panose="02020603050405020304" pitchFamily="18" charset="0"/>
              <a:ea typeface="+mn-ea"/>
              <a:cs typeface="Times New Roman" panose="02020603050405020304" pitchFamily="18" charset="0"/>
            </a:endParaRPr>
          </a:p>
          <a:p>
            <a:pPr>
              <a:defRPr/>
            </a:pPr>
            <a:r>
              <a:rPr lang="zh-CN" altLang="en-US" sz="1600" dirty="0">
                <a:latin typeface="Times New Roman" panose="02020603050405020304" pitchFamily="18" charset="0"/>
                <a:ea typeface="+mn-ea"/>
                <a:cs typeface="Times New Roman" panose="02020603050405020304" pitchFamily="18" charset="0"/>
              </a:rPr>
              <a:t>产率为</a:t>
            </a:r>
            <a:r>
              <a:rPr lang="zh-CN" altLang="en-US" sz="1600" u="sng" dirty="0">
                <a:latin typeface="Times New Roman" panose="02020603050405020304" pitchFamily="18" charset="0"/>
                <a:ea typeface="+mn-ea"/>
                <a:cs typeface="Times New Roman" panose="02020603050405020304" pitchFamily="18" charset="0"/>
              </a:rPr>
              <a:t>　                               </a:t>
            </a:r>
            <a:r>
              <a:rPr lang="en-US" altLang="zh-CN" sz="1600" dirty="0">
                <a:latin typeface="Times New Roman" panose="02020603050405020304" pitchFamily="18" charset="0"/>
                <a:ea typeface="+mn-ea"/>
                <a:cs typeface="Times New Roman" panose="02020603050405020304" pitchFamily="18" charset="0"/>
              </a:rPr>
              <a:t>×100%</a:t>
            </a:r>
            <a:r>
              <a:rPr lang="zh-CN" altLang="en-US" sz="1600" dirty="0">
                <a:latin typeface="Times New Roman" panose="02020603050405020304" pitchFamily="18" charset="0"/>
                <a:ea typeface="+mn-ea"/>
                <a:cs typeface="Times New Roman" panose="02020603050405020304" pitchFamily="18" charset="0"/>
              </a:rPr>
              <a:t>。 </a:t>
            </a:r>
          </a:p>
        </p:txBody>
      </p:sp>
      <p:pic>
        <p:nvPicPr>
          <p:cNvPr id="94216" name="图片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6050" y="1865313"/>
            <a:ext cx="5543550"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17" name="图片 10" descr="http://tikupic.21cnjy.com/4f/5e/4f5ead8e5d5c718e0a8bd01d84d2cfd4.png"/>
          <p:cNvPicPr>
            <a:picLocks noChangeAspect="1" noChangeArrowheads="1"/>
          </p:cNvPicPr>
          <p:nvPr/>
        </p:nvPicPr>
        <p:blipFill>
          <a:blip r:embed="rId4" r:link="rId5">
            <a:lum bright="-46000" contrast="80000"/>
            <a:extLst>
              <a:ext uri="{28A0092B-C50C-407E-A947-70E740481C1C}">
                <a14:useLocalDpi xmlns:a14="http://schemas.microsoft.com/office/drawing/2010/main" val="0"/>
              </a:ext>
            </a:extLst>
          </a:blip>
          <a:srcRect/>
          <a:stretch>
            <a:fillRect/>
          </a:stretch>
        </p:blipFill>
        <p:spPr bwMode="auto">
          <a:xfrm>
            <a:off x="8435975" y="4471988"/>
            <a:ext cx="2468563" cy="167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文本框 15"/>
          <p:cNvSpPr txBox="1">
            <a:spLocks noChangeArrowheads="1"/>
          </p:cNvSpPr>
          <p:nvPr/>
        </p:nvSpPr>
        <p:spPr bwMode="auto">
          <a:xfrm>
            <a:off x="1165225" y="2105025"/>
            <a:ext cx="9739313" cy="523875"/>
          </a:xfrm>
          <a:prstGeom prst="rect">
            <a:avLst/>
          </a:prstGeom>
          <a:solidFill>
            <a:srgbClr val="6FA2D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2800" b="1">
                <a:solidFill>
                  <a:schemeClr val="bg1"/>
                </a:solidFill>
                <a:latin typeface="Times New Roman" panose="02020603050405020304" pitchFamily="18" charset="0"/>
              </a:rPr>
              <a:t>立意：</a:t>
            </a:r>
            <a:r>
              <a:rPr lang="zh-CN" altLang="en-US" sz="2800" b="1">
                <a:solidFill>
                  <a:schemeClr val="bg1"/>
                </a:solidFill>
                <a:latin typeface="Times New Roman" panose="02020603050405020304" pitchFamily="18" charset="0"/>
              </a:rPr>
              <a:t>获取信息、逻辑推理、语言表达、图表分析的能力</a:t>
            </a:r>
          </a:p>
        </p:txBody>
      </p:sp>
      <p:sp>
        <p:nvSpPr>
          <p:cNvPr id="17" name="文本框 16"/>
          <p:cNvSpPr txBox="1">
            <a:spLocks noChangeArrowheads="1"/>
          </p:cNvSpPr>
          <p:nvPr/>
        </p:nvSpPr>
        <p:spPr bwMode="auto">
          <a:xfrm>
            <a:off x="1165225" y="5033963"/>
            <a:ext cx="9737725" cy="523875"/>
          </a:xfrm>
          <a:prstGeom prst="rect">
            <a:avLst/>
          </a:prstGeom>
          <a:solidFill>
            <a:srgbClr val="6FA2D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2800" b="1">
                <a:solidFill>
                  <a:schemeClr val="bg1"/>
                </a:solidFill>
                <a:latin typeface="Times New Roman" panose="02020603050405020304" pitchFamily="18" charset="0"/>
              </a:rPr>
              <a:t>问题设计：</a:t>
            </a:r>
            <a:r>
              <a:rPr lang="zh-CN" altLang="en-US" sz="2800" b="1">
                <a:solidFill>
                  <a:schemeClr val="bg1"/>
                </a:solidFill>
                <a:latin typeface="Times New Roman" panose="02020603050405020304" pitchFamily="18" charset="0"/>
              </a:rPr>
              <a:t>中等偏难</a:t>
            </a:r>
          </a:p>
        </p:txBody>
      </p:sp>
      <p:sp>
        <p:nvSpPr>
          <p:cNvPr id="18" name="文本框 17"/>
          <p:cNvSpPr txBox="1">
            <a:spLocks noChangeArrowheads="1"/>
          </p:cNvSpPr>
          <p:nvPr/>
        </p:nvSpPr>
        <p:spPr bwMode="auto">
          <a:xfrm>
            <a:off x="1198563" y="3138488"/>
            <a:ext cx="9739312" cy="1385887"/>
          </a:xfrm>
          <a:prstGeom prst="rect">
            <a:avLst/>
          </a:prstGeom>
          <a:solidFill>
            <a:srgbClr val="6FA2D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2800" b="1">
                <a:solidFill>
                  <a:schemeClr val="bg1"/>
                </a:solidFill>
                <a:latin typeface="Times New Roman" panose="02020603050405020304" pitchFamily="18" charset="0"/>
              </a:rPr>
              <a:t>创设情境：</a:t>
            </a:r>
          </a:p>
          <a:p>
            <a:r>
              <a:rPr lang="zh-CN" altLang="en-US" sz="2800" b="1">
                <a:solidFill>
                  <a:schemeClr val="bg1"/>
                </a:solidFill>
                <a:latin typeface="Times New Roman" panose="02020603050405020304" pitchFamily="18" charset="0"/>
              </a:rPr>
              <a:t>1. 以重铬酸钾的制备为目的；</a:t>
            </a:r>
          </a:p>
          <a:p>
            <a:r>
              <a:rPr lang="zh-CN" altLang="en-US" sz="2800" b="1">
                <a:solidFill>
                  <a:schemeClr val="bg1"/>
                </a:solidFill>
                <a:latin typeface="Times New Roman" panose="02020603050405020304" pitchFamily="18" charset="0"/>
              </a:rPr>
              <a:t>2. 以物质溶解度曲线为信息载体，考查化学实验基本操作。</a:t>
            </a:r>
          </a:p>
        </p:txBody>
      </p:sp>
      <p:sp>
        <p:nvSpPr>
          <p:cNvPr id="19" name="矩形 18"/>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1 </a:t>
            </a:r>
            <a:r>
              <a:rPr lang="en-US" altLang="zh-CN" sz="3600" b="1" dirty="0" smtClean="0"/>
              <a:t> </a:t>
            </a:r>
            <a:r>
              <a:rPr lang="zh-CN" altLang="en-US" sz="3600" b="1" dirty="0" smtClean="0">
                <a:latin typeface="微软雅黑" panose="020B0503020204020204" pitchFamily="34" charset="-122"/>
                <a:ea typeface="微软雅黑" panose="020B0503020204020204" pitchFamily="34" charset="-122"/>
                <a:sym typeface="+mn-ea"/>
              </a:rPr>
              <a:t>三年</a:t>
            </a:r>
            <a:r>
              <a:rPr lang="zh-CN" altLang="en-US" sz="3600" b="1" dirty="0">
                <a:latin typeface="微软雅黑" panose="020B0503020204020204" pitchFamily="34" charset="-122"/>
                <a:ea typeface="微软雅黑" panose="020B0503020204020204" pitchFamily="34" charset="-122"/>
                <a:sym typeface="+mn-ea"/>
              </a:rPr>
              <a:t>高考试题分析</a:t>
            </a:r>
          </a:p>
        </p:txBody>
      </p:sp>
    </p:spTree>
    <p:extLst>
      <p:ext uri="{BB962C8B-B14F-4D97-AF65-F5344CB8AC3E}">
        <p14:creationId xmlns:p14="http://schemas.microsoft.com/office/powerpoint/2010/main" val="254016657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left)">
                                      <p:cBhvr>
                                        <p:cTn id="12" dur="500"/>
                                        <p:tgtEl>
                                          <p:spTgt spid="1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圆角矩形 14">
            <a:extLst/>
          </p:cNvPr>
          <p:cNvSpPr/>
          <p:nvPr/>
        </p:nvSpPr>
        <p:spPr bwMode="auto">
          <a:xfrm>
            <a:off x="263525" y="1177925"/>
            <a:ext cx="11664950" cy="5207000"/>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dirty="0"/>
          </a:p>
        </p:txBody>
      </p:sp>
      <p:sp>
        <p:nvSpPr>
          <p:cNvPr id="103428" name="Rectangle 3"/>
          <p:cNvSpPr>
            <a:spLocks noChangeArrowheads="1"/>
          </p:cNvSpPr>
          <p:nvPr/>
        </p:nvSpPr>
        <p:spPr bwMode="auto">
          <a:xfrm>
            <a:off x="554038" y="1330325"/>
            <a:ext cx="11134725" cy="1506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[16</a:t>
            </a:r>
            <a:r>
              <a:rPr lang="zh-CN" altLang="en-US"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年高考全国</a:t>
            </a:r>
            <a:r>
              <a:rPr lang="en-US" altLang="zh-CN"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III</a:t>
            </a:r>
            <a:r>
              <a:rPr lang="zh-CN" altLang="en-US"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卷，</a:t>
            </a:r>
            <a:r>
              <a:rPr lang="en-US" altLang="zh-CN"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28 (14</a:t>
            </a:r>
            <a:r>
              <a:rPr lang="zh-CN" altLang="en-US"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分</a:t>
            </a:r>
            <a:r>
              <a:rPr lang="en-US" altLang="zh-CN" b="1">
                <a:solidFill>
                  <a:srgbClr val="FF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en-US">
                <a:latin typeface="Times New Roman" panose="02020603050405020304" pitchFamily="18" charset="0"/>
                <a:ea typeface="楷体" panose="02010609060101010101" pitchFamily="49" charset="-122"/>
                <a:cs typeface="Times New Roman" panose="02020603050405020304" pitchFamily="18" charset="0"/>
              </a:rPr>
              <a:t>以硅藻土为载体的五氧化二钒</a:t>
            </a:r>
            <a:r>
              <a:rPr lang="en-US" altLang="zh-CN">
                <a:latin typeface="Times New Roman" panose="02020603050405020304" pitchFamily="18" charset="0"/>
                <a:ea typeface="楷体" panose="02010609060101010101" pitchFamily="49" charset="-122"/>
                <a:cs typeface="Times New Roman" panose="02020603050405020304" pitchFamily="18" charset="0"/>
              </a:rPr>
              <a:t>(V</a:t>
            </a:r>
            <a:r>
              <a:rPr lang="en-US" altLang="zh-CN" baseline="-30000">
                <a:latin typeface="Times New Roman" panose="02020603050405020304" pitchFamily="18" charset="0"/>
                <a:ea typeface="楷体" panose="02010609060101010101" pitchFamily="49" charset="-122"/>
                <a:cs typeface="Times New Roman" panose="02020603050405020304" pitchFamily="18" charset="0"/>
              </a:rPr>
              <a:t>2</a:t>
            </a:r>
            <a:r>
              <a:rPr lang="en-US" altLang="zh-CN">
                <a:latin typeface="Times New Roman" panose="02020603050405020304" pitchFamily="18" charset="0"/>
                <a:ea typeface="楷体" panose="02010609060101010101" pitchFamily="49" charset="-122"/>
                <a:cs typeface="Times New Roman" panose="02020603050405020304" pitchFamily="18" charset="0"/>
              </a:rPr>
              <a:t>O</a:t>
            </a:r>
            <a:r>
              <a:rPr lang="en-US" altLang="zh-CN" baseline="-30000">
                <a:latin typeface="Times New Roman" panose="02020603050405020304" pitchFamily="18" charset="0"/>
                <a:ea typeface="楷体" panose="02010609060101010101" pitchFamily="49" charset="-122"/>
                <a:cs typeface="Times New Roman" panose="02020603050405020304" pitchFamily="18" charset="0"/>
              </a:rPr>
              <a:t>5</a:t>
            </a:r>
            <a:r>
              <a:rPr lang="en-US" altLang="zh-CN">
                <a:latin typeface="Times New Roman" panose="02020603050405020304" pitchFamily="18" charset="0"/>
                <a:ea typeface="楷体" panose="02010609060101010101" pitchFamily="49" charset="-122"/>
                <a:cs typeface="Times New Roman" panose="02020603050405020304" pitchFamily="18" charset="0"/>
              </a:rPr>
              <a:t>)</a:t>
            </a:r>
            <a:r>
              <a:rPr lang="zh-CN" altLang="en-US">
                <a:latin typeface="Times New Roman" panose="02020603050405020304" pitchFamily="18" charset="0"/>
                <a:ea typeface="楷体" panose="02010609060101010101" pitchFamily="49" charset="-122"/>
                <a:cs typeface="Times New Roman" panose="02020603050405020304" pitchFamily="18" charset="0"/>
              </a:rPr>
              <a:t>是接触法生产硫酸的催化剂。从废钒催化剂中回收</a:t>
            </a:r>
            <a:r>
              <a:rPr lang="en-US" altLang="zh-CN">
                <a:latin typeface="Times New Roman" panose="02020603050405020304" pitchFamily="18" charset="0"/>
                <a:ea typeface="楷体" panose="02010609060101010101" pitchFamily="49" charset="-122"/>
                <a:cs typeface="Times New Roman" panose="02020603050405020304" pitchFamily="18" charset="0"/>
              </a:rPr>
              <a:t>V</a:t>
            </a:r>
            <a:r>
              <a:rPr lang="en-US" altLang="zh-CN" baseline="-30000">
                <a:latin typeface="Times New Roman" panose="02020603050405020304" pitchFamily="18" charset="0"/>
                <a:ea typeface="楷体" panose="02010609060101010101" pitchFamily="49" charset="-122"/>
                <a:cs typeface="Times New Roman" panose="02020603050405020304" pitchFamily="18" charset="0"/>
              </a:rPr>
              <a:t>2</a:t>
            </a:r>
            <a:r>
              <a:rPr lang="en-US" altLang="zh-CN">
                <a:latin typeface="Times New Roman" panose="02020603050405020304" pitchFamily="18" charset="0"/>
                <a:ea typeface="楷体" panose="02010609060101010101" pitchFamily="49" charset="-122"/>
                <a:cs typeface="Times New Roman" panose="02020603050405020304" pitchFamily="18" charset="0"/>
              </a:rPr>
              <a:t>O</a:t>
            </a:r>
            <a:r>
              <a:rPr lang="en-US" altLang="zh-CN" baseline="-30000">
                <a:latin typeface="Times New Roman" panose="02020603050405020304" pitchFamily="18" charset="0"/>
                <a:ea typeface="楷体" panose="02010609060101010101" pitchFamily="49" charset="-122"/>
                <a:cs typeface="Times New Roman" panose="02020603050405020304" pitchFamily="18" charset="0"/>
              </a:rPr>
              <a:t>5</a:t>
            </a:r>
            <a:r>
              <a:rPr lang="zh-CN" altLang="en-US">
                <a:latin typeface="Times New Roman" panose="02020603050405020304" pitchFamily="18" charset="0"/>
                <a:ea typeface="楷体" panose="02010609060101010101" pitchFamily="49" charset="-122"/>
                <a:cs typeface="Times New Roman" panose="02020603050405020304" pitchFamily="18" charset="0"/>
              </a:rPr>
              <a:t>既避免污染环境又有利于资源综合利用。废钒催化剂的主要成分为</a:t>
            </a:r>
            <a:r>
              <a:rPr lang="en-US" altLang="zh-CN">
                <a:latin typeface="Times New Roman" panose="02020603050405020304" pitchFamily="18" charset="0"/>
                <a:ea typeface="楷体" panose="02010609060101010101" pitchFamily="49" charset="-122"/>
                <a:cs typeface="Times New Roman" panose="02020603050405020304" pitchFamily="18" charset="0"/>
              </a:rPr>
              <a:t>:</a:t>
            </a:r>
          </a:p>
          <a:p>
            <a:endParaRPr lang="en-US" altLang="zh-CN">
              <a:latin typeface="Times New Roman" panose="02020603050405020304" pitchFamily="18" charset="0"/>
              <a:ea typeface="楷体" panose="02010609060101010101" pitchFamily="49" charset="-122"/>
              <a:cs typeface="Times New Roman" panose="02020603050405020304" pitchFamily="18" charset="0"/>
            </a:endParaRPr>
          </a:p>
          <a:p>
            <a:endParaRPr lang="en-US" altLang="zh-CN" sz="1000">
              <a:latin typeface="Times New Roman" panose="02020603050405020304" pitchFamily="18" charset="0"/>
              <a:ea typeface="楷体" panose="02010609060101010101" pitchFamily="49" charset="-122"/>
              <a:cs typeface="Times New Roman" panose="02020603050405020304" pitchFamily="18" charset="0"/>
            </a:endParaRPr>
          </a:p>
          <a:p>
            <a:endParaRPr lang="en-US" altLang="zh-CN" sz="1000">
              <a:latin typeface="Times New Roman" panose="02020603050405020304" pitchFamily="18" charset="0"/>
              <a:ea typeface="楷体" panose="02010609060101010101" pitchFamily="49" charset="-122"/>
              <a:cs typeface="Times New Roman" panose="02020603050405020304" pitchFamily="18" charset="0"/>
            </a:endParaRPr>
          </a:p>
          <a:p>
            <a:r>
              <a:rPr lang="zh-CN" altLang="en-US">
                <a:latin typeface="Times New Roman" panose="02020603050405020304" pitchFamily="18" charset="0"/>
                <a:ea typeface="楷体" panose="02010609060101010101" pitchFamily="49" charset="-122"/>
                <a:cs typeface="Times New Roman" panose="02020603050405020304" pitchFamily="18" charset="0"/>
              </a:rPr>
              <a:t>以下是一种废钒催化剂回收工艺路线</a:t>
            </a:r>
            <a:r>
              <a:rPr lang="en-US" altLang="zh-CN">
                <a:latin typeface="Times New Roman" panose="02020603050405020304" pitchFamily="18" charset="0"/>
                <a:ea typeface="楷体" panose="02010609060101010101" pitchFamily="49" charset="-122"/>
                <a:cs typeface="Times New Roman" panose="02020603050405020304" pitchFamily="18" charset="0"/>
              </a:rPr>
              <a:t>:</a:t>
            </a:r>
          </a:p>
        </p:txBody>
      </p:sp>
      <p:graphicFrame>
        <p:nvGraphicFramePr>
          <p:cNvPr id="5" name="表格 4">
            <a:extLst/>
          </p:cNvPr>
          <p:cNvGraphicFramePr>
            <a:graphicFrameLocks noGrp="1"/>
          </p:cNvGraphicFramePr>
          <p:nvPr/>
        </p:nvGraphicFramePr>
        <p:xfrm>
          <a:off x="2841625" y="1927225"/>
          <a:ext cx="5140323" cy="549276"/>
        </p:xfrm>
        <a:graphic>
          <a:graphicData uri="http://schemas.openxmlformats.org/drawingml/2006/table">
            <a:tbl>
              <a:tblPr firstRow="1" firstCol="1" bandRow="1">
                <a:tableStyleId>{5C22544A-7EE6-4342-B048-85BDC9FD1C3A}</a:tableStyleId>
              </a:tblPr>
              <a:tblGrid>
                <a:gridCol w="972495">
                  <a:extLst>
                    <a:ext uri="{9D8B030D-6E8A-4147-A177-3AD203B41FA5}">
                      <a16:colId xmlns:a16="http://schemas.microsoft.com/office/drawing/2014/main" val="20000"/>
                    </a:ext>
                  </a:extLst>
                </a:gridCol>
                <a:gridCol w="694638">
                  <a:extLst>
                    <a:ext uri="{9D8B030D-6E8A-4147-A177-3AD203B41FA5}">
                      <a16:colId xmlns:a16="http://schemas.microsoft.com/office/drawing/2014/main" val="20001"/>
                    </a:ext>
                  </a:extLst>
                </a:gridCol>
                <a:gridCol w="694638">
                  <a:extLst>
                    <a:ext uri="{9D8B030D-6E8A-4147-A177-3AD203B41FA5}">
                      <a16:colId xmlns:a16="http://schemas.microsoft.com/office/drawing/2014/main" val="20002"/>
                    </a:ext>
                  </a:extLst>
                </a:gridCol>
                <a:gridCol w="694638">
                  <a:extLst>
                    <a:ext uri="{9D8B030D-6E8A-4147-A177-3AD203B41FA5}">
                      <a16:colId xmlns:a16="http://schemas.microsoft.com/office/drawing/2014/main" val="20003"/>
                    </a:ext>
                  </a:extLst>
                </a:gridCol>
                <a:gridCol w="694638">
                  <a:extLst>
                    <a:ext uri="{9D8B030D-6E8A-4147-A177-3AD203B41FA5}">
                      <a16:colId xmlns:a16="http://schemas.microsoft.com/office/drawing/2014/main" val="20004"/>
                    </a:ext>
                  </a:extLst>
                </a:gridCol>
                <a:gridCol w="694638">
                  <a:extLst>
                    <a:ext uri="{9D8B030D-6E8A-4147-A177-3AD203B41FA5}">
                      <a16:colId xmlns:a16="http://schemas.microsoft.com/office/drawing/2014/main" val="20005"/>
                    </a:ext>
                  </a:extLst>
                </a:gridCol>
                <a:gridCol w="694638">
                  <a:extLst>
                    <a:ext uri="{9D8B030D-6E8A-4147-A177-3AD203B41FA5}">
                      <a16:colId xmlns:a16="http://schemas.microsoft.com/office/drawing/2014/main" val="20006"/>
                    </a:ext>
                  </a:extLst>
                </a:gridCol>
              </a:tblGrid>
              <a:tr h="274638">
                <a:tc>
                  <a:txBody>
                    <a:bodyPr/>
                    <a:lstStyle/>
                    <a:p>
                      <a:pPr algn="ctr">
                        <a:lnSpc>
                          <a:spcPct val="150000"/>
                        </a:lnSpc>
                        <a:spcAft>
                          <a:spcPts val="0"/>
                        </a:spcAft>
                      </a:pPr>
                      <a:r>
                        <a:rPr lang="zh-CN" sz="1200" b="0" kern="100">
                          <a:solidFill>
                            <a:schemeClr val="tx1"/>
                          </a:solidFill>
                          <a:effectLst/>
                          <a:latin typeface="+mn-ea"/>
                          <a:ea typeface="+mn-ea"/>
                        </a:rPr>
                        <a:t>物质</a:t>
                      </a:r>
                      <a:endParaRPr lang="zh-CN" sz="1200" b="0" kern="100">
                        <a:solidFill>
                          <a:schemeClr val="tx1"/>
                        </a:solidFill>
                        <a:effectLst/>
                        <a:latin typeface="+mn-ea"/>
                        <a:ea typeface="+mn-ea"/>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sz="1200" b="0" kern="100">
                          <a:solidFill>
                            <a:schemeClr val="tx1"/>
                          </a:solidFill>
                          <a:effectLst/>
                          <a:latin typeface="+mn-ea"/>
                          <a:ea typeface="+mn-ea"/>
                        </a:rPr>
                        <a:t>V</a:t>
                      </a:r>
                      <a:r>
                        <a:rPr lang="en-US" sz="1200" b="0" kern="100" baseline="-25000">
                          <a:solidFill>
                            <a:schemeClr val="tx1"/>
                          </a:solidFill>
                          <a:effectLst/>
                          <a:latin typeface="+mn-ea"/>
                          <a:ea typeface="+mn-ea"/>
                        </a:rPr>
                        <a:t>2</a:t>
                      </a:r>
                      <a:r>
                        <a:rPr lang="en-US" sz="1200" b="0" kern="100">
                          <a:solidFill>
                            <a:schemeClr val="tx1"/>
                          </a:solidFill>
                          <a:effectLst/>
                          <a:latin typeface="+mn-ea"/>
                          <a:ea typeface="+mn-ea"/>
                        </a:rPr>
                        <a:t>O</a:t>
                      </a:r>
                      <a:r>
                        <a:rPr lang="en-US" sz="1200" b="0" kern="100" baseline="-25000">
                          <a:solidFill>
                            <a:schemeClr val="tx1"/>
                          </a:solidFill>
                          <a:effectLst/>
                          <a:latin typeface="+mn-ea"/>
                          <a:ea typeface="+mn-ea"/>
                        </a:rPr>
                        <a:t>5</a:t>
                      </a:r>
                      <a:endParaRPr lang="zh-CN" sz="1200" b="0" kern="100">
                        <a:solidFill>
                          <a:schemeClr val="tx1"/>
                        </a:solidFill>
                        <a:effectLst/>
                        <a:latin typeface="+mn-ea"/>
                        <a:ea typeface="+mn-ea"/>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sz="1200" b="0" kern="100">
                          <a:solidFill>
                            <a:schemeClr val="tx1"/>
                          </a:solidFill>
                          <a:effectLst/>
                          <a:latin typeface="+mn-ea"/>
                          <a:ea typeface="+mn-ea"/>
                        </a:rPr>
                        <a:t>V</a:t>
                      </a:r>
                      <a:r>
                        <a:rPr lang="en-US" sz="1200" b="0" kern="100" baseline="-25000">
                          <a:solidFill>
                            <a:schemeClr val="tx1"/>
                          </a:solidFill>
                          <a:effectLst/>
                          <a:latin typeface="+mn-ea"/>
                          <a:ea typeface="+mn-ea"/>
                        </a:rPr>
                        <a:t>2</a:t>
                      </a:r>
                      <a:r>
                        <a:rPr lang="en-US" sz="1200" b="0" kern="100">
                          <a:solidFill>
                            <a:schemeClr val="tx1"/>
                          </a:solidFill>
                          <a:effectLst/>
                          <a:latin typeface="+mn-ea"/>
                          <a:ea typeface="+mn-ea"/>
                        </a:rPr>
                        <a:t>O</a:t>
                      </a:r>
                      <a:r>
                        <a:rPr lang="en-US" sz="1200" b="0" kern="100" baseline="-25000">
                          <a:solidFill>
                            <a:schemeClr val="tx1"/>
                          </a:solidFill>
                          <a:effectLst/>
                          <a:latin typeface="+mn-ea"/>
                          <a:ea typeface="+mn-ea"/>
                        </a:rPr>
                        <a:t>4</a:t>
                      </a:r>
                      <a:endParaRPr lang="zh-CN" sz="1200" b="0" kern="100">
                        <a:solidFill>
                          <a:schemeClr val="tx1"/>
                        </a:solidFill>
                        <a:effectLst/>
                        <a:latin typeface="+mn-ea"/>
                        <a:ea typeface="+mn-ea"/>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sz="1200" b="0" kern="100">
                          <a:solidFill>
                            <a:schemeClr val="tx1"/>
                          </a:solidFill>
                          <a:effectLst/>
                          <a:latin typeface="+mn-ea"/>
                          <a:ea typeface="+mn-ea"/>
                        </a:rPr>
                        <a:t>K</a:t>
                      </a:r>
                      <a:r>
                        <a:rPr lang="en-US" sz="1200" b="0" kern="100" baseline="-25000">
                          <a:solidFill>
                            <a:schemeClr val="tx1"/>
                          </a:solidFill>
                          <a:effectLst/>
                          <a:latin typeface="+mn-ea"/>
                          <a:ea typeface="+mn-ea"/>
                        </a:rPr>
                        <a:t>2</a:t>
                      </a:r>
                      <a:r>
                        <a:rPr lang="en-US" sz="1200" b="0" kern="100">
                          <a:solidFill>
                            <a:schemeClr val="tx1"/>
                          </a:solidFill>
                          <a:effectLst/>
                          <a:latin typeface="+mn-ea"/>
                          <a:ea typeface="+mn-ea"/>
                        </a:rPr>
                        <a:t>SO</a:t>
                      </a:r>
                      <a:r>
                        <a:rPr lang="en-US" sz="1200" b="0" kern="100" baseline="-25000">
                          <a:solidFill>
                            <a:schemeClr val="tx1"/>
                          </a:solidFill>
                          <a:effectLst/>
                          <a:latin typeface="+mn-ea"/>
                          <a:ea typeface="+mn-ea"/>
                        </a:rPr>
                        <a:t>4</a:t>
                      </a:r>
                      <a:endParaRPr lang="zh-CN" sz="1200" b="0" kern="100">
                        <a:solidFill>
                          <a:schemeClr val="tx1"/>
                        </a:solidFill>
                        <a:effectLst/>
                        <a:latin typeface="+mn-ea"/>
                        <a:ea typeface="+mn-ea"/>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sz="1200" b="0" kern="100">
                          <a:solidFill>
                            <a:schemeClr val="tx1"/>
                          </a:solidFill>
                          <a:effectLst/>
                          <a:latin typeface="+mn-ea"/>
                          <a:ea typeface="+mn-ea"/>
                        </a:rPr>
                        <a:t>SiO</a:t>
                      </a:r>
                      <a:r>
                        <a:rPr lang="en-US" sz="1200" b="0" kern="100" baseline="-25000">
                          <a:solidFill>
                            <a:schemeClr val="tx1"/>
                          </a:solidFill>
                          <a:effectLst/>
                          <a:latin typeface="+mn-ea"/>
                          <a:ea typeface="+mn-ea"/>
                        </a:rPr>
                        <a:t>2</a:t>
                      </a:r>
                      <a:endParaRPr lang="zh-CN" sz="1200" b="0" kern="100">
                        <a:solidFill>
                          <a:schemeClr val="tx1"/>
                        </a:solidFill>
                        <a:effectLst/>
                        <a:latin typeface="+mn-ea"/>
                        <a:ea typeface="+mn-ea"/>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sz="1200" b="0" kern="100">
                          <a:solidFill>
                            <a:schemeClr val="tx1"/>
                          </a:solidFill>
                          <a:effectLst/>
                          <a:latin typeface="+mn-ea"/>
                          <a:ea typeface="+mn-ea"/>
                        </a:rPr>
                        <a:t>Fe</a:t>
                      </a:r>
                      <a:r>
                        <a:rPr lang="en-US" sz="1200" b="0" kern="100" baseline="-25000">
                          <a:solidFill>
                            <a:schemeClr val="tx1"/>
                          </a:solidFill>
                          <a:effectLst/>
                          <a:latin typeface="+mn-ea"/>
                          <a:ea typeface="+mn-ea"/>
                        </a:rPr>
                        <a:t>2</a:t>
                      </a:r>
                      <a:r>
                        <a:rPr lang="en-US" sz="1200" b="0" kern="100">
                          <a:solidFill>
                            <a:schemeClr val="tx1"/>
                          </a:solidFill>
                          <a:effectLst/>
                          <a:latin typeface="+mn-ea"/>
                          <a:ea typeface="+mn-ea"/>
                        </a:rPr>
                        <a:t>O</a:t>
                      </a:r>
                      <a:r>
                        <a:rPr lang="en-US" sz="1200" b="0" kern="100" baseline="-25000">
                          <a:solidFill>
                            <a:schemeClr val="tx1"/>
                          </a:solidFill>
                          <a:effectLst/>
                          <a:latin typeface="+mn-ea"/>
                          <a:ea typeface="+mn-ea"/>
                        </a:rPr>
                        <a:t>3</a:t>
                      </a:r>
                      <a:endParaRPr lang="zh-CN" sz="1200" b="0" kern="100">
                        <a:solidFill>
                          <a:schemeClr val="tx1"/>
                        </a:solidFill>
                        <a:effectLst/>
                        <a:latin typeface="+mn-ea"/>
                        <a:ea typeface="+mn-ea"/>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sz="1200" b="0" kern="100">
                          <a:solidFill>
                            <a:schemeClr val="tx1"/>
                          </a:solidFill>
                          <a:effectLst/>
                          <a:latin typeface="+mn-ea"/>
                          <a:ea typeface="+mn-ea"/>
                        </a:rPr>
                        <a:t>Al</a:t>
                      </a:r>
                      <a:r>
                        <a:rPr lang="en-US" sz="1200" b="0" kern="100" baseline="-25000">
                          <a:solidFill>
                            <a:schemeClr val="tx1"/>
                          </a:solidFill>
                          <a:effectLst/>
                          <a:latin typeface="+mn-ea"/>
                          <a:ea typeface="+mn-ea"/>
                        </a:rPr>
                        <a:t>2</a:t>
                      </a:r>
                      <a:r>
                        <a:rPr lang="en-US" sz="1200" b="0" kern="100">
                          <a:solidFill>
                            <a:schemeClr val="tx1"/>
                          </a:solidFill>
                          <a:effectLst/>
                          <a:latin typeface="+mn-ea"/>
                          <a:ea typeface="+mn-ea"/>
                        </a:rPr>
                        <a:t>O</a:t>
                      </a:r>
                      <a:r>
                        <a:rPr lang="en-US" sz="1200" b="0" kern="100" baseline="-25000">
                          <a:solidFill>
                            <a:schemeClr val="tx1"/>
                          </a:solidFill>
                          <a:effectLst/>
                          <a:latin typeface="+mn-ea"/>
                          <a:ea typeface="+mn-ea"/>
                        </a:rPr>
                        <a:t>3</a:t>
                      </a:r>
                      <a:endParaRPr lang="zh-CN" sz="1200" b="0" kern="100">
                        <a:solidFill>
                          <a:schemeClr val="tx1"/>
                        </a:solidFill>
                        <a:effectLst/>
                        <a:latin typeface="+mn-ea"/>
                        <a:ea typeface="+mn-ea"/>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74638">
                <a:tc>
                  <a:txBody>
                    <a:bodyPr/>
                    <a:lstStyle/>
                    <a:p>
                      <a:pPr algn="ctr">
                        <a:lnSpc>
                          <a:spcPct val="150000"/>
                        </a:lnSpc>
                        <a:spcAft>
                          <a:spcPts val="0"/>
                        </a:spcAft>
                      </a:pPr>
                      <a:r>
                        <a:rPr lang="zh-CN" sz="1200" b="0" kern="100">
                          <a:solidFill>
                            <a:schemeClr val="tx1"/>
                          </a:solidFill>
                          <a:effectLst/>
                          <a:latin typeface="+mn-ea"/>
                          <a:ea typeface="+mn-ea"/>
                        </a:rPr>
                        <a:t>质量分数</a:t>
                      </a:r>
                      <a:r>
                        <a:rPr lang="en-US" sz="1200" b="0" kern="100">
                          <a:solidFill>
                            <a:schemeClr val="tx1"/>
                          </a:solidFill>
                          <a:effectLst/>
                          <a:latin typeface="+mn-ea"/>
                          <a:ea typeface="+mn-ea"/>
                        </a:rPr>
                        <a:t>/%</a:t>
                      </a:r>
                      <a:endParaRPr lang="zh-CN" sz="1200" b="0" kern="100">
                        <a:solidFill>
                          <a:schemeClr val="tx1"/>
                        </a:solidFill>
                        <a:effectLst/>
                        <a:latin typeface="+mn-ea"/>
                        <a:ea typeface="+mn-ea"/>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sz="1200" b="0" kern="100" dirty="0">
                          <a:solidFill>
                            <a:schemeClr val="tx1"/>
                          </a:solidFill>
                          <a:effectLst/>
                          <a:latin typeface="+mn-ea"/>
                          <a:ea typeface="+mn-ea"/>
                        </a:rPr>
                        <a:t>2.2~2.9</a:t>
                      </a:r>
                      <a:endParaRPr lang="zh-CN" sz="1200" b="0" kern="100" dirty="0">
                        <a:solidFill>
                          <a:schemeClr val="tx1"/>
                        </a:solidFill>
                        <a:effectLst/>
                        <a:latin typeface="+mn-ea"/>
                        <a:ea typeface="+mn-ea"/>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sz="1200" b="0" kern="100">
                          <a:solidFill>
                            <a:schemeClr val="tx1"/>
                          </a:solidFill>
                          <a:effectLst/>
                          <a:latin typeface="+mn-ea"/>
                          <a:ea typeface="+mn-ea"/>
                        </a:rPr>
                        <a:t>2.8~3.1</a:t>
                      </a:r>
                      <a:endParaRPr lang="zh-CN" sz="1200" b="0" kern="100">
                        <a:solidFill>
                          <a:schemeClr val="tx1"/>
                        </a:solidFill>
                        <a:effectLst/>
                        <a:latin typeface="+mn-ea"/>
                        <a:ea typeface="+mn-ea"/>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sz="1200" b="0" kern="100">
                          <a:solidFill>
                            <a:schemeClr val="tx1"/>
                          </a:solidFill>
                          <a:effectLst/>
                          <a:latin typeface="+mn-ea"/>
                          <a:ea typeface="+mn-ea"/>
                        </a:rPr>
                        <a:t>22~28</a:t>
                      </a:r>
                      <a:endParaRPr lang="zh-CN" sz="1200" b="0" kern="100">
                        <a:solidFill>
                          <a:schemeClr val="tx1"/>
                        </a:solidFill>
                        <a:effectLst/>
                        <a:latin typeface="+mn-ea"/>
                        <a:ea typeface="+mn-ea"/>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sz="1200" b="0" kern="100">
                          <a:solidFill>
                            <a:schemeClr val="tx1"/>
                          </a:solidFill>
                          <a:effectLst/>
                          <a:latin typeface="+mn-ea"/>
                          <a:ea typeface="+mn-ea"/>
                        </a:rPr>
                        <a:t>60~65</a:t>
                      </a:r>
                      <a:endParaRPr lang="zh-CN" sz="1200" b="0" kern="100">
                        <a:solidFill>
                          <a:schemeClr val="tx1"/>
                        </a:solidFill>
                        <a:effectLst/>
                        <a:latin typeface="+mn-ea"/>
                        <a:ea typeface="+mn-ea"/>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sz="1200" b="0" kern="100">
                          <a:solidFill>
                            <a:schemeClr val="tx1"/>
                          </a:solidFill>
                          <a:effectLst/>
                          <a:latin typeface="+mn-ea"/>
                          <a:ea typeface="+mn-ea"/>
                        </a:rPr>
                        <a:t>1~2</a:t>
                      </a:r>
                      <a:endParaRPr lang="zh-CN" sz="1200" b="0" kern="100">
                        <a:solidFill>
                          <a:schemeClr val="tx1"/>
                        </a:solidFill>
                        <a:effectLst/>
                        <a:latin typeface="+mn-ea"/>
                        <a:ea typeface="+mn-ea"/>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50000"/>
                        </a:lnSpc>
                        <a:spcAft>
                          <a:spcPts val="0"/>
                        </a:spcAft>
                      </a:pPr>
                      <a:r>
                        <a:rPr lang="en-US" sz="1200" b="0" kern="100" dirty="0">
                          <a:solidFill>
                            <a:schemeClr val="tx1"/>
                          </a:solidFill>
                          <a:effectLst/>
                          <a:latin typeface="+mn-ea"/>
                          <a:ea typeface="+mn-ea"/>
                        </a:rPr>
                        <a:t>&lt;1</a:t>
                      </a:r>
                      <a:endParaRPr lang="zh-CN" sz="1200" b="0" kern="100" dirty="0">
                        <a:solidFill>
                          <a:schemeClr val="tx1"/>
                        </a:solidFill>
                        <a:effectLst/>
                        <a:latin typeface="+mn-ea"/>
                        <a:ea typeface="+mn-ea"/>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pic>
        <p:nvPicPr>
          <p:cNvPr id="103455" name="17gzthx40.jpg" descr="id:2147489119;Founder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7713" y="2852738"/>
            <a:ext cx="424815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3456" name="组合 15"/>
          <p:cNvGrpSpPr>
            <a:grpSpLocks/>
          </p:cNvGrpSpPr>
          <p:nvPr/>
        </p:nvGrpSpPr>
        <p:grpSpPr bwMode="auto">
          <a:xfrm>
            <a:off x="504825" y="3651250"/>
            <a:ext cx="11306175" cy="2586038"/>
            <a:chOff x="528737" y="3112396"/>
            <a:chExt cx="11306986" cy="2585323"/>
          </a:xfrm>
        </p:grpSpPr>
        <p:sp>
          <p:nvSpPr>
            <p:cNvPr id="103461" name="Rectangle 4"/>
            <p:cNvSpPr>
              <a:spLocks noChangeArrowheads="1"/>
            </p:cNvSpPr>
            <p:nvPr/>
          </p:nvSpPr>
          <p:spPr bwMode="auto">
            <a:xfrm>
              <a:off x="528737" y="3112396"/>
              <a:ext cx="11306986"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a:latin typeface="Times New Roman" panose="02020603050405020304" pitchFamily="18" charset="0"/>
                  <a:cs typeface="Times New Roman" panose="02020603050405020304" pitchFamily="18" charset="0"/>
                </a:rPr>
                <a:t>回答下列问题</a:t>
              </a:r>
              <a:r>
                <a:rPr lang="en-US" altLang="zh-CN">
                  <a:latin typeface="Times New Roman" panose="02020603050405020304" pitchFamily="18" charset="0"/>
                  <a:cs typeface="Times New Roman" panose="02020603050405020304" pitchFamily="18" charset="0"/>
                </a:rPr>
                <a:t>:</a:t>
              </a:r>
            </a:p>
            <a:p>
              <a:r>
                <a:rPr lang="en-US" altLang="zh-CN">
                  <a:latin typeface="Times New Roman" panose="02020603050405020304" pitchFamily="18" charset="0"/>
                  <a:cs typeface="Times New Roman" panose="02020603050405020304" pitchFamily="18" charset="0"/>
                </a:rPr>
                <a:t>(1)“</a:t>
              </a:r>
              <a:r>
                <a:rPr lang="zh-CN" altLang="en-US">
                  <a:latin typeface="Times New Roman" panose="02020603050405020304" pitchFamily="18" charset="0"/>
                  <a:cs typeface="Times New Roman" panose="02020603050405020304" pitchFamily="18" charset="0"/>
                </a:rPr>
                <a:t>酸浸”时</a:t>
              </a:r>
              <a:r>
                <a:rPr lang="en-US" altLang="zh-CN">
                  <a:latin typeface="Times New Roman" panose="02020603050405020304" pitchFamily="18" charset="0"/>
                  <a:cs typeface="Times New Roman" panose="02020603050405020304" pitchFamily="18" charset="0"/>
                </a:rPr>
                <a:t>V</a:t>
              </a:r>
              <a:r>
                <a:rPr lang="en-US" altLang="zh-CN" baseline="-30000">
                  <a:latin typeface="Times New Roman" panose="02020603050405020304" pitchFamily="18" charset="0"/>
                  <a:cs typeface="Times New Roman" panose="02020603050405020304" pitchFamily="18" charset="0"/>
                </a:rPr>
                <a:t>2</a:t>
              </a:r>
              <a:r>
                <a:rPr lang="en-US" altLang="zh-CN">
                  <a:latin typeface="Times New Roman" panose="02020603050405020304" pitchFamily="18" charset="0"/>
                  <a:cs typeface="Times New Roman" panose="02020603050405020304" pitchFamily="18" charset="0"/>
                </a:rPr>
                <a:t>O</a:t>
              </a:r>
              <a:r>
                <a:rPr lang="en-US" altLang="zh-CN" baseline="-30000">
                  <a:latin typeface="Times New Roman" panose="02020603050405020304" pitchFamily="18" charset="0"/>
                  <a:cs typeface="Times New Roman" panose="02020603050405020304" pitchFamily="18" charset="0"/>
                </a:rPr>
                <a:t>5</a:t>
              </a:r>
              <a:r>
                <a:rPr lang="zh-CN" altLang="en-US">
                  <a:latin typeface="Times New Roman" panose="02020603050405020304" pitchFamily="18" charset="0"/>
                  <a:cs typeface="Times New Roman" panose="02020603050405020304" pitchFamily="18" charset="0"/>
                </a:rPr>
                <a:t>转化为</a:t>
              </a:r>
              <a:r>
                <a:rPr lang="en-US" altLang="zh-CN">
                  <a:latin typeface="Times New Roman" panose="02020603050405020304" pitchFamily="18" charset="0"/>
                  <a:cs typeface="Times New Roman" panose="02020603050405020304" pitchFamily="18" charset="0"/>
                </a:rPr>
                <a:t>VO</a:t>
              </a:r>
              <a:r>
                <a:rPr lang="en-US" altLang="zh-CN" baseline="30000">
                  <a:latin typeface="Times New Roman" panose="02020603050405020304" pitchFamily="18" charset="0"/>
                  <a:cs typeface="Times New Roman" panose="02020603050405020304" pitchFamily="18" charset="0"/>
                </a:rPr>
                <a:t>2+</a:t>
              </a:r>
              <a:r>
                <a:rPr lang="zh-CN" altLang="en-US">
                  <a:latin typeface="Times New Roman" panose="02020603050405020304" pitchFamily="18" charset="0"/>
                  <a:cs typeface="Times New Roman" panose="02020603050405020304" pitchFamily="18" charset="0"/>
                </a:rPr>
                <a:t>，反应的离子方程式为</a:t>
              </a:r>
              <a:r>
                <a:rPr lang="zh-CN" altLang="en-US" u="sng">
                  <a:latin typeface="Times New Roman" panose="02020603050405020304" pitchFamily="18" charset="0"/>
                  <a:cs typeface="Times New Roman" panose="02020603050405020304" pitchFamily="18" charset="0"/>
                </a:rPr>
                <a:t>　　　　　　　　　　　　　　　</a:t>
              </a:r>
              <a:r>
                <a:rPr lang="en-US" altLang="zh-CN">
                  <a:latin typeface="Times New Roman" panose="02020603050405020304" pitchFamily="18" charset="0"/>
                  <a:cs typeface="Times New Roman" panose="02020603050405020304" pitchFamily="18" charset="0"/>
                </a:rPr>
                <a:t>,</a:t>
              </a:r>
              <a:r>
                <a:rPr lang="zh-CN" altLang="en-US">
                  <a:latin typeface="Times New Roman" panose="02020603050405020304" pitchFamily="18" charset="0"/>
                  <a:cs typeface="Times New Roman" panose="02020603050405020304" pitchFamily="18" charset="0"/>
                </a:rPr>
                <a:t>同时</a:t>
              </a:r>
              <a:r>
                <a:rPr lang="en-US" altLang="zh-CN">
                  <a:latin typeface="Times New Roman" panose="02020603050405020304" pitchFamily="18" charset="0"/>
                  <a:cs typeface="Times New Roman" panose="02020603050405020304" pitchFamily="18" charset="0"/>
                </a:rPr>
                <a:t>V</a:t>
              </a:r>
              <a:r>
                <a:rPr lang="en-US" altLang="zh-CN" baseline="-30000">
                  <a:latin typeface="Times New Roman" panose="02020603050405020304" pitchFamily="18" charset="0"/>
                  <a:cs typeface="Times New Roman" panose="02020603050405020304" pitchFamily="18" charset="0"/>
                </a:rPr>
                <a:t>2</a:t>
              </a:r>
              <a:r>
                <a:rPr lang="en-US" altLang="zh-CN">
                  <a:latin typeface="Times New Roman" panose="02020603050405020304" pitchFamily="18" charset="0"/>
                  <a:cs typeface="Times New Roman" panose="02020603050405020304" pitchFamily="18" charset="0"/>
                </a:rPr>
                <a:t>O</a:t>
              </a:r>
              <a:r>
                <a:rPr lang="en-US" altLang="zh-CN" baseline="-30000">
                  <a:latin typeface="Times New Roman" panose="02020603050405020304" pitchFamily="18" charset="0"/>
                  <a:cs typeface="Times New Roman" panose="02020603050405020304" pitchFamily="18" charset="0"/>
                </a:rPr>
                <a:t>4</a:t>
              </a:r>
              <a:r>
                <a:rPr lang="zh-CN" altLang="en-US">
                  <a:latin typeface="Times New Roman" panose="02020603050405020304" pitchFamily="18" charset="0"/>
                  <a:cs typeface="Times New Roman" panose="02020603050405020304" pitchFamily="18" charset="0"/>
                </a:rPr>
                <a:t>转化成</a:t>
              </a:r>
              <a:r>
                <a:rPr lang="en-US" altLang="zh-CN">
                  <a:latin typeface="Times New Roman" panose="02020603050405020304" pitchFamily="18" charset="0"/>
                  <a:cs typeface="Times New Roman" panose="02020603050405020304" pitchFamily="18" charset="0"/>
                </a:rPr>
                <a:t>VO</a:t>
              </a:r>
              <a:r>
                <a:rPr lang="en-US" altLang="zh-CN" baseline="30000">
                  <a:latin typeface="Times New Roman" panose="02020603050405020304" pitchFamily="18" charset="0"/>
                  <a:cs typeface="Times New Roman" panose="02020603050405020304" pitchFamily="18" charset="0"/>
                </a:rPr>
                <a:t>2+</a:t>
              </a:r>
              <a:r>
                <a:rPr lang="zh-CN" altLang="en-US">
                  <a:latin typeface="Times New Roman" panose="02020603050405020304" pitchFamily="18" charset="0"/>
                  <a:cs typeface="Times New Roman" panose="02020603050405020304" pitchFamily="18" charset="0"/>
                </a:rPr>
                <a:t>。“废渣</a:t>
              </a:r>
              <a:r>
                <a:rPr lang="en-US" altLang="zh-CN">
                  <a:latin typeface="Times New Roman" panose="02020603050405020304" pitchFamily="18" charset="0"/>
                  <a:cs typeface="Times New Roman" panose="02020603050405020304" pitchFamily="18" charset="0"/>
                </a:rPr>
                <a:t>1”</a:t>
              </a:r>
              <a:r>
                <a:rPr lang="zh-CN" altLang="en-US">
                  <a:latin typeface="Times New Roman" panose="02020603050405020304" pitchFamily="18" charset="0"/>
                  <a:cs typeface="Times New Roman" panose="02020603050405020304" pitchFamily="18" charset="0"/>
                </a:rPr>
                <a:t>的主要成分是</a:t>
              </a:r>
              <a:r>
                <a:rPr lang="zh-CN" altLang="en-US" u="sng">
                  <a:latin typeface="Times New Roman" panose="02020603050405020304" pitchFamily="18" charset="0"/>
                  <a:cs typeface="Times New Roman" panose="02020603050405020304" pitchFamily="18" charset="0"/>
                </a:rPr>
                <a:t>　　　　　</a:t>
              </a:r>
              <a:r>
                <a:rPr lang="zh-CN" altLang="en-US">
                  <a:latin typeface="Times New Roman" panose="02020603050405020304" pitchFamily="18" charset="0"/>
                  <a:cs typeface="Times New Roman" panose="02020603050405020304" pitchFamily="18" charset="0"/>
                </a:rPr>
                <a:t>。 </a:t>
              </a:r>
            </a:p>
            <a:p>
              <a:r>
                <a:rPr lang="en-US" altLang="zh-CN">
                  <a:latin typeface="Times New Roman" panose="02020603050405020304" pitchFamily="18" charset="0"/>
                  <a:cs typeface="Times New Roman" panose="02020603050405020304" pitchFamily="18" charset="0"/>
                </a:rPr>
                <a:t>(2)“</a:t>
              </a:r>
              <a:r>
                <a:rPr lang="zh-CN" altLang="en-US">
                  <a:latin typeface="Times New Roman" panose="02020603050405020304" pitchFamily="18" charset="0"/>
                  <a:cs typeface="Times New Roman" panose="02020603050405020304" pitchFamily="18" charset="0"/>
                </a:rPr>
                <a:t>氧化”中欲使</a:t>
              </a:r>
              <a:r>
                <a:rPr lang="en-US" altLang="zh-CN">
                  <a:latin typeface="Times New Roman" panose="02020603050405020304" pitchFamily="18" charset="0"/>
                  <a:cs typeface="Times New Roman" panose="02020603050405020304" pitchFamily="18" charset="0"/>
                </a:rPr>
                <a:t>3 mol</a:t>
              </a:r>
              <a:r>
                <a:rPr lang="zh-CN" altLang="en-US">
                  <a:latin typeface="Times New Roman" panose="02020603050405020304" pitchFamily="18" charset="0"/>
                  <a:cs typeface="Times New Roman" panose="02020603050405020304" pitchFamily="18" charset="0"/>
                </a:rPr>
                <a:t>的</a:t>
              </a:r>
              <a:r>
                <a:rPr lang="en-US" altLang="zh-CN">
                  <a:latin typeface="Times New Roman" panose="02020603050405020304" pitchFamily="18" charset="0"/>
                  <a:cs typeface="Times New Roman" panose="02020603050405020304" pitchFamily="18" charset="0"/>
                </a:rPr>
                <a:t>VO</a:t>
              </a:r>
              <a:r>
                <a:rPr lang="en-US" altLang="zh-CN" baseline="30000">
                  <a:latin typeface="Times New Roman" panose="02020603050405020304" pitchFamily="18" charset="0"/>
                  <a:cs typeface="Times New Roman" panose="02020603050405020304" pitchFamily="18" charset="0"/>
                </a:rPr>
                <a:t>2+</a:t>
              </a:r>
              <a:r>
                <a:rPr lang="zh-CN" altLang="en-US">
                  <a:latin typeface="Times New Roman" panose="02020603050405020304" pitchFamily="18" charset="0"/>
                  <a:cs typeface="Times New Roman" panose="02020603050405020304" pitchFamily="18" charset="0"/>
                </a:rPr>
                <a:t>变为</a:t>
              </a:r>
              <a:r>
                <a:rPr lang="en-US" altLang="zh-CN">
                  <a:latin typeface="Times New Roman" panose="02020603050405020304" pitchFamily="18" charset="0"/>
                  <a:cs typeface="Times New Roman" panose="02020603050405020304" pitchFamily="18" charset="0"/>
                </a:rPr>
                <a:t>VO</a:t>
              </a:r>
              <a:r>
                <a:rPr lang="en-US" altLang="zh-CN" baseline="30000">
                  <a:latin typeface="Times New Roman" panose="02020603050405020304" pitchFamily="18" charset="0"/>
                  <a:cs typeface="Times New Roman" panose="02020603050405020304" pitchFamily="18" charset="0"/>
                </a:rPr>
                <a:t>2+</a:t>
              </a:r>
              <a:r>
                <a:rPr lang="en-US" altLang="zh-CN">
                  <a:latin typeface="Times New Roman" panose="02020603050405020304" pitchFamily="18" charset="0"/>
                  <a:cs typeface="Times New Roman" panose="02020603050405020304" pitchFamily="18" charset="0"/>
                </a:rPr>
                <a:t>,</a:t>
              </a:r>
              <a:r>
                <a:rPr lang="zh-CN" altLang="en-US">
                  <a:latin typeface="Times New Roman" panose="02020603050405020304" pitchFamily="18" charset="0"/>
                  <a:cs typeface="Times New Roman" panose="02020603050405020304" pitchFamily="18" charset="0"/>
                </a:rPr>
                <a:t>则需要氧化剂</a:t>
              </a:r>
              <a:r>
                <a:rPr lang="en-US" altLang="zh-CN">
                  <a:latin typeface="Times New Roman" panose="02020603050405020304" pitchFamily="18" charset="0"/>
                  <a:cs typeface="Times New Roman" panose="02020603050405020304" pitchFamily="18" charset="0"/>
                </a:rPr>
                <a:t>KClO</a:t>
              </a:r>
              <a:r>
                <a:rPr lang="en-US" altLang="zh-CN" baseline="-30000">
                  <a:latin typeface="Times New Roman" panose="02020603050405020304" pitchFamily="18" charset="0"/>
                  <a:cs typeface="Times New Roman" panose="02020603050405020304" pitchFamily="18" charset="0"/>
                </a:rPr>
                <a:t>3</a:t>
              </a:r>
              <a:r>
                <a:rPr lang="zh-CN" altLang="en-US">
                  <a:latin typeface="Times New Roman" panose="02020603050405020304" pitchFamily="18" charset="0"/>
                  <a:cs typeface="Times New Roman" panose="02020603050405020304" pitchFamily="18" charset="0"/>
                </a:rPr>
                <a:t>至少为</a:t>
              </a:r>
              <a:r>
                <a:rPr lang="zh-CN" altLang="en-US" u="sng">
                  <a:latin typeface="Times New Roman" panose="02020603050405020304" pitchFamily="18" charset="0"/>
                  <a:cs typeface="Times New Roman" panose="02020603050405020304" pitchFamily="18" charset="0"/>
                </a:rPr>
                <a:t>　　　　　</a:t>
              </a:r>
              <a:r>
                <a:rPr lang="en-US" altLang="zh-CN">
                  <a:latin typeface="Times New Roman" panose="02020603050405020304" pitchFamily="18" charset="0"/>
                  <a:cs typeface="Times New Roman" panose="02020603050405020304" pitchFamily="18" charset="0"/>
                </a:rPr>
                <a:t>mol</a:t>
              </a:r>
              <a:r>
                <a:rPr lang="zh-CN" altLang="en-US">
                  <a:latin typeface="Times New Roman" panose="02020603050405020304" pitchFamily="18" charset="0"/>
                  <a:cs typeface="Times New Roman" panose="02020603050405020304" pitchFamily="18" charset="0"/>
                </a:rPr>
                <a:t>。 </a:t>
              </a:r>
            </a:p>
            <a:p>
              <a:r>
                <a:rPr lang="en-US" altLang="zh-CN">
                  <a:latin typeface="Times New Roman" panose="02020603050405020304" pitchFamily="18" charset="0"/>
                  <a:cs typeface="Times New Roman" panose="02020603050405020304" pitchFamily="18" charset="0"/>
                </a:rPr>
                <a:t>(3)“</a:t>
              </a:r>
              <a:r>
                <a:rPr lang="zh-CN" altLang="en-US">
                  <a:latin typeface="Times New Roman" panose="02020603050405020304" pitchFamily="18" charset="0"/>
                  <a:cs typeface="Times New Roman" panose="02020603050405020304" pitchFamily="18" charset="0"/>
                </a:rPr>
                <a:t>中和”作用之一是使钒以</a:t>
              </a:r>
              <a:r>
                <a:rPr lang="en-US" altLang="zh-CN">
                  <a:latin typeface="Times New Roman" panose="02020603050405020304" pitchFamily="18" charset="0"/>
                  <a:cs typeface="Times New Roman" panose="02020603050405020304" pitchFamily="18" charset="0"/>
                </a:rPr>
                <a:t>V</a:t>
              </a:r>
              <a:r>
                <a:rPr lang="en-US" altLang="zh-CN" baseline="-30000">
                  <a:latin typeface="Times New Roman" panose="02020603050405020304" pitchFamily="18" charset="0"/>
                  <a:cs typeface="Times New Roman" panose="02020603050405020304" pitchFamily="18" charset="0"/>
                </a:rPr>
                <a:t>4</a:t>
              </a:r>
              <a:r>
                <a:rPr lang="en-US" altLang="zh-CN">
                  <a:latin typeface="Times New Roman" panose="02020603050405020304" pitchFamily="18" charset="0"/>
                  <a:cs typeface="Times New Roman" panose="02020603050405020304" pitchFamily="18" charset="0"/>
                </a:rPr>
                <a:t>O</a:t>
              </a:r>
              <a:r>
                <a:rPr lang="en-US" altLang="zh-CN" baseline="-25000">
                  <a:latin typeface="Times New Roman" panose="02020603050405020304" pitchFamily="18" charset="0"/>
                  <a:cs typeface="Times New Roman" panose="02020603050405020304" pitchFamily="18" charset="0"/>
                </a:rPr>
                <a:t>12</a:t>
              </a:r>
              <a:r>
                <a:rPr lang="en-US" altLang="zh-CN" baseline="30000">
                  <a:latin typeface="Times New Roman" panose="02020603050405020304" pitchFamily="18" charset="0"/>
                  <a:cs typeface="Times New Roman" panose="02020603050405020304" pitchFamily="18" charset="0"/>
                </a:rPr>
                <a:t>4-</a:t>
              </a:r>
              <a:r>
                <a:rPr lang="zh-CN" altLang="en-US">
                  <a:latin typeface="Times New Roman" panose="02020603050405020304" pitchFamily="18" charset="0"/>
                  <a:cs typeface="Times New Roman" panose="02020603050405020304" pitchFamily="18" charset="0"/>
                </a:rPr>
                <a:t>形式存在于溶液中。“废渣</a:t>
              </a:r>
              <a:r>
                <a:rPr lang="en-US" altLang="zh-CN">
                  <a:latin typeface="Times New Roman" panose="02020603050405020304" pitchFamily="18" charset="0"/>
                  <a:cs typeface="Times New Roman" panose="02020603050405020304" pitchFamily="18" charset="0"/>
                </a:rPr>
                <a:t>2”</a:t>
              </a:r>
              <a:r>
                <a:rPr lang="zh-CN" altLang="en-US">
                  <a:latin typeface="Times New Roman" panose="02020603050405020304" pitchFamily="18" charset="0"/>
                  <a:cs typeface="Times New Roman" panose="02020603050405020304" pitchFamily="18" charset="0"/>
                </a:rPr>
                <a:t>中含有</a:t>
              </a:r>
              <a:r>
                <a:rPr lang="zh-CN" altLang="en-US" u="sng">
                  <a:latin typeface="Times New Roman" panose="02020603050405020304" pitchFamily="18" charset="0"/>
                  <a:cs typeface="Times New Roman" panose="02020603050405020304" pitchFamily="18" charset="0"/>
                </a:rPr>
                <a:t>　　　　　　　　　</a:t>
              </a:r>
              <a:r>
                <a:rPr lang="zh-CN" altLang="en-US">
                  <a:latin typeface="Times New Roman" panose="02020603050405020304" pitchFamily="18" charset="0"/>
                  <a:cs typeface="Times New Roman" panose="02020603050405020304" pitchFamily="18" charset="0"/>
                </a:rPr>
                <a:t>。 </a:t>
              </a:r>
            </a:p>
            <a:p>
              <a:r>
                <a:rPr lang="en-US" altLang="zh-CN">
                  <a:latin typeface="Times New Roman" panose="02020603050405020304" pitchFamily="18" charset="0"/>
                  <a:cs typeface="Times New Roman" panose="02020603050405020304" pitchFamily="18" charset="0"/>
                </a:rPr>
                <a:t>(4)“</a:t>
              </a:r>
              <a:r>
                <a:rPr lang="zh-CN" altLang="en-US">
                  <a:latin typeface="Times New Roman" panose="02020603050405020304" pitchFamily="18" charset="0"/>
                  <a:cs typeface="Times New Roman" panose="02020603050405020304" pitchFamily="18" charset="0"/>
                </a:rPr>
                <a:t>离子交换”和“洗脱”可简单表示为</a:t>
              </a:r>
              <a:r>
                <a:rPr lang="en-US" altLang="zh-CN">
                  <a:latin typeface="Times New Roman" panose="02020603050405020304" pitchFamily="18" charset="0"/>
                  <a:cs typeface="Times New Roman" panose="02020603050405020304" pitchFamily="18" charset="0"/>
                </a:rPr>
                <a:t>:4ROH+V</a:t>
              </a:r>
              <a:r>
                <a:rPr lang="en-US" altLang="zh-CN" baseline="-30000">
                  <a:latin typeface="Times New Roman" panose="02020603050405020304" pitchFamily="18" charset="0"/>
                  <a:cs typeface="Times New Roman" panose="02020603050405020304" pitchFamily="18" charset="0"/>
                </a:rPr>
                <a:t>4</a:t>
              </a:r>
              <a:r>
                <a:rPr lang="en-US" altLang="zh-CN">
                  <a:latin typeface="Times New Roman" panose="02020603050405020304" pitchFamily="18" charset="0"/>
                  <a:cs typeface="Times New Roman" panose="02020603050405020304" pitchFamily="18" charset="0"/>
                </a:rPr>
                <a:t>O</a:t>
              </a:r>
              <a:r>
                <a:rPr lang="en-US" altLang="zh-CN" baseline="-25000">
                  <a:latin typeface="Times New Roman" panose="02020603050405020304" pitchFamily="18" charset="0"/>
                  <a:cs typeface="Times New Roman" panose="02020603050405020304" pitchFamily="18" charset="0"/>
                </a:rPr>
                <a:t>12</a:t>
              </a:r>
              <a:r>
                <a:rPr lang="en-US" altLang="zh-CN" baseline="30000">
                  <a:latin typeface="Times New Roman" panose="02020603050405020304" pitchFamily="18" charset="0"/>
                  <a:cs typeface="Times New Roman" panose="02020603050405020304" pitchFamily="18" charset="0"/>
                </a:rPr>
                <a:t>4-</a:t>
              </a:r>
              <a:r>
                <a:rPr lang="en-US" altLang="zh-CN">
                  <a:latin typeface="Times New Roman" panose="02020603050405020304" pitchFamily="18" charset="0"/>
                  <a:cs typeface="Times New Roman" panose="02020603050405020304" pitchFamily="18" charset="0"/>
                </a:rPr>
                <a:t>                   R</a:t>
              </a:r>
              <a:r>
                <a:rPr lang="en-US" altLang="zh-CN" baseline="-30000">
                  <a:latin typeface="Times New Roman" panose="02020603050405020304" pitchFamily="18" charset="0"/>
                  <a:cs typeface="Times New Roman" panose="02020603050405020304" pitchFamily="18" charset="0"/>
                </a:rPr>
                <a:t>4</a:t>
              </a:r>
              <a:r>
                <a:rPr lang="en-US" altLang="zh-CN">
                  <a:latin typeface="Times New Roman" panose="02020603050405020304" pitchFamily="18" charset="0"/>
                  <a:cs typeface="Times New Roman" panose="02020603050405020304" pitchFamily="18" charset="0"/>
                </a:rPr>
                <a:t>V</a:t>
              </a:r>
              <a:r>
                <a:rPr lang="en-US" altLang="zh-CN" baseline="-30000">
                  <a:latin typeface="Times New Roman" panose="02020603050405020304" pitchFamily="18" charset="0"/>
                  <a:cs typeface="Times New Roman" panose="02020603050405020304" pitchFamily="18" charset="0"/>
                </a:rPr>
                <a:t>4</a:t>
              </a:r>
              <a:r>
                <a:rPr lang="en-US" altLang="zh-CN">
                  <a:latin typeface="Times New Roman" panose="02020603050405020304" pitchFamily="18" charset="0"/>
                  <a:cs typeface="Times New Roman" panose="02020603050405020304" pitchFamily="18" charset="0"/>
                </a:rPr>
                <a:t>O</a:t>
              </a:r>
              <a:r>
                <a:rPr lang="en-US" altLang="zh-CN" baseline="-30000">
                  <a:latin typeface="Times New Roman" panose="02020603050405020304" pitchFamily="18" charset="0"/>
                  <a:cs typeface="Times New Roman" panose="02020603050405020304" pitchFamily="18" charset="0"/>
                </a:rPr>
                <a:t>12</a:t>
              </a:r>
              <a:r>
                <a:rPr lang="en-US" altLang="zh-CN">
                  <a:latin typeface="Times New Roman" panose="02020603050405020304" pitchFamily="18" charset="0"/>
                  <a:cs typeface="Times New Roman" panose="02020603050405020304" pitchFamily="18" charset="0"/>
                </a:rPr>
                <a:t>+4OH</a:t>
              </a:r>
              <a:r>
                <a:rPr lang="en-US" altLang="zh-CN" baseline="30000">
                  <a:latin typeface="Times New Roman" panose="02020603050405020304" pitchFamily="18" charset="0"/>
                  <a:cs typeface="Times New Roman" panose="02020603050405020304" pitchFamily="18" charset="0"/>
                </a:rPr>
                <a:t>-</a:t>
              </a:r>
              <a:r>
                <a:rPr lang="en-US" altLang="zh-CN">
                  <a:latin typeface="Times New Roman" panose="02020603050405020304" pitchFamily="18" charset="0"/>
                  <a:cs typeface="Times New Roman" panose="02020603050405020304" pitchFamily="18" charset="0"/>
                </a:rPr>
                <a:t>(ROH</a:t>
              </a:r>
              <a:r>
                <a:rPr lang="zh-CN" altLang="en-US">
                  <a:latin typeface="Times New Roman" panose="02020603050405020304" pitchFamily="18" charset="0"/>
                  <a:cs typeface="Times New Roman" panose="02020603050405020304" pitchFamily="18" charset="0"/>
                </a:rPr>
                <a:t>为强碱性阴离子交换树脂</a:t>
              </a:r>
              <a:r>
                <a:rPr lang="en-US" altLang="zh-CN">
                  <a:latin typeface="Times New Roman" panose="02020603050405020304" pitchFamily="18" charset="0"/>
                  <a:cs typeface="Times New Roman" panose="02020603050405020304" pitchFamily="18" charset="0"/>
                </a:rPr>
                <a:t>)</a:t>
              </a:r>
              <a:r>
                <a:rPr lang="zh-CN" altLang="en-US">
                  <a:latin typeface="Times New Roman" panose="02020603050405020304" pitchFamily="18" charset="0"/>
                  <a:cs typeface="Times New Roman" panose="02020603050405020304" pitchFamily="18" charset="0"/>
                </a:rPr>
                <a:t>。为了提高洗脱效率</a:t>
              </a:r>
              <a:r>
                <a:rPr lang="en-US" altLang="zh-CN">
                  <a:latin typeface="Times New Roman" panose="02020603050405020304" pitchFamily="18" charset="0"/>
                  <a:cs typeface="Times New Roman" panose="02020603050405020304" pitchFamily="18" charset="0"/>
                </a:rPr>
                <a:t>,</a:t>
              </a:r>
              <a:r>
                <a:rPr lang="zh-CN" altLang="en-US">
                  <a:latin typeface="Times New Roman" panose="02020603050405020304" pitchFamily="18" charset="0"/>
                  <a:cs typeface="Times New Roman" panose="02020603050405020304" pitchFamily="18" charset="0"/>
                </a:rPr>
                <a:t>淋洗液应该呈</a:t>
              </a:r>
              <a:r>
                <a:rPr lang="zh-CN" altLang="en-US" u="sng">
                  <a:latin typeface="Times New Roman" panose="02020603050405020304" pitchFamily="18" charset="0"/>
                  <a:cs typeface="Times New Roman" panose="02020603050405020304" pitchFamily="18" charset="0"/>
                </a:rPr>
                <a:t>　　　　　</a:t>
              </a:r>
              <a:r>
                <a:rPr lang="zh-CN" altLang="en-US">
                  <a:latin typeface="Times New Roman" panose="02020603050405020304" pitchFamily="18" charset="0"/>
                  <a:cs typeface="Times New Roman" panose="02020603050405020304" pitchFamily="18" charset="0"/>
                </a:rPr>
                <a:t>性</a:t>
              </a:r>
              <a:r>
                <a:rPr lang="en-US" altLang="zh-CN">
                  <a:latin typeface="Times New Roman" panose="02020603050405020304" pitchFamily="18" charset="0"/>
                  <a:cs typeface="Times New Roman" panose="02020603050405020304" pitchFamily="18" charset="0"/>
                </a:rPr>
                <a:t>(</a:t>
              </a:r>
              <a:r>
                <a:rPr lang="zh-CN" altLang="en-US">
                  <a:latin typeface="Times New Roman" panose="02020603050405020304" pitchFamily="18" charset="0"/>
                  <a:cs typeface="Times New Roman" panose="02020603050405020304" pitchFamily="18" charset="0"/>
                </a:rPr>
                <a:t>填“酸”“碱”或“中”</a:t>
              </a:r>
              <a:r>
                <a:rPr lang="en-US" altLang="zh-CN">
                  <a:latin typeface="Times New Roman" panose="02020603050405020304" pitchFamily="18" charset="0"/>
                  <a:cs typeface="Times New Roman" panose="02020603050405020304" pitchFamily="18" charset="0"/>
                </a:rPr>
                <a:t>)</a:t>
              </a:r>
              <a:r>
                <a:rPr lang="zh-CN" altLang="en-US">
                  <a:latin typeface="Times New Roman" panose="02020603050405020304" pitchFamily="18" charset="0"/>
                  <a:cs typeface="Times New Roman" panose="02020603050405020304" pitchFamily="18" charset="0"/>
                </a:rPr>
                <a:t>。 </a:t>
              </a:r>
            </a:p>
            <a:p>
              <a:r>
                <a:rPr lang="en-US" altLang="zh-CN">
                  <a:latin typeface="Times New Roman" panose="02020603050405020304" pitchFamily="18" charset="0"/>
                  <a:cs typeface="Times New Roman" panose="02020603050405020304" pitchFamily="18" charset="0"/>
                </a:rPr>
                <a:t>(5)“</a:t>
              </a:r>
              <a:r>
                <a:rPr lang="zh-CN" altLang="en-US">
                  <a:latin typeface="Times New Roman" panose="02020603050405020304" pitchFamily="18" charset="0"/>
                  <a:cs typeface="Times New Roman" panose="02020603050405020304" pitchFamily="18" charset="0"/>
                </a:rPr>
                <a:t>流出液”中阳离子最多的是</a:t>
              </a:r>
              <a:r>
                <a:rPr lang="zh-CN" altLang="en-US" u="sng">
                  <a:latin typeface="Times New Roman" panose="02020603050405020304" pitchFamily="18" charset="0"/>
                  <a:cs typeface="Times New Roman" panose="02020603050405020304" pitchFamily="18" charset="0"/>
                </a:rPr>
                <a:t>　　　　　　　　　</a:t>
              </a:r>
              <a:r>
                <a:rPr lang="zh-CN" altLang="en-US">
                  <a:latin typeface="Times New Roman" panose="02020603050405020304" pitchFamily="18" charset="0"/>
                  <a:cs typeface="Times New Roman" panose="02020603050405020304" pitchFamily="18" charset="0"/>
                </a:rPr>
                <a:t>。 </a:t>
              </a:r>
            </a:p>
            <a:p>
              <a:r>
                <a:rPr lang="en-US" altLang="zh-CN">
                  <a:latin typeface="Times New Roman" panose="02020603050405020304" pitchFamily="18" charset="0"/>
                  <a:cs typeface="Times New Roman" panose="02020603050405020304" pitchFamily="18" charset="0"/>
                </a:rPr>
                <a:t>(6)“</a:t>
              </a:r>
              <a:r>
                <a:rPr lang="zh-CN" altLang="en-US">
                  <a:latin typeface="Times New Roman" panose="02020603050405020304" pitchFamily="18" charset="0"/>
                  <a:cs typeface="Times New Roman" panose="02020603050405020304" pitchFamily="18" charset="0"/>
                </a:rPr>
                <a:t>沉钒”得到偏钒酸铵</a:t>
              </a:r>
              <a:r>
                <a:rPr lang="en-US" altLang="zh-CN">
                  <a:latin typeface="Times New Roman" panose="02020603050405020304" pitchFamily="18" charset="0"/>
                  <a:cs typeface="Times New Roman" panose="02020603050405020304" pitchFamily="18" charset="0"/>
                </a:rPr>
                <a:t>(NH</a:t>
              </a:r>
              <a:r>
                <a:rPr lang="en-US" altLang="zh-CN" baseline="-30000">
                  <a:latin typeface="Times New Roman" panose="02020603050405020304" pitchFamily="18" charset="0"/>
                  <a:cs typeface="Times New Roman" panose="02020603050405020304" pitchFamily="18" charset="0"/>
                </a:rPr>
                <a:t>4</a:t>
              </a:r>
              <a:r>
                <a:rPr lang="en-US" altLang="zh-CN">
                  <a:latin typeface="Times New Roman" panose="02020603050405020304" pitchFamily="18" charset="0"/>
                  <a:cs typeface="Times New Roman" panose="02020603050405020304" pitchFamily="18" charset="0"/>
                </a:rPr>
                <a:t>VO</a:t>
              </a:r>
              <a:r>
                <a:rPr lang="en-US" altLang="zh-CN" baseline="-30000">
                  <a:latin typeface="Times New Roman" panose="02020603050405020304" pitchFamily="18" charset="0"/>
                  <a:cs typeface="Times New Roman" panose="02020603050405020304" pitchFamily="18" charset="0"/>
                </a:rPr>
                <a:t>3</a:t>
              </a:r>
              <a:r>
                <a:rPr lang="en-US" altLang="zh-CN">
                  <a:latin typeface="Times New Roman" panose="02020603050405020304" pitchFamily="18" charset="0"/>
                  <a:cs typeface="Times New Roman" panose="02020603050405020304" pitchFamily="18" charset="0"/>
                </a:rPr>
                <a:t>)</a:t>
              </a:r>
              <a:r>
                <a:rPr lang="zh-CN" altLang="en-US">
                  <a:latin typeface="Times New Roman" panose="02020603050405020304" pitchFamily="18" charset="0"/>
                  <a:cs typeface="Times New Roman" panose="02020603050405020304" pitchFamily="18" charset="0"/>
                </a:rPr>
                <a:t>沉淀</a:t>
              </a:r>
              <a:r>
                <a:rPr lang="en-US" altLang="zh-CN">
                  <a:latin typeface="Times New Roman" panose="02020603050405020304" pitchFamily="18" charset="0"/>
                  <a:cs typeface="Times New Roman" panose="02020603050405020304" pitchFamily="18" charset="0"/>
                </a:rPr>
                <a:t>,</a:t>
              </a:r>
              <a:r>
                <a:rPr lang="zh-CN" altLang="en-US">
                  <a:latin typeface="Times New Roman" panose="02020603050405020304" pitchFamily="18" charset="0"/>
                  <a:cs typeface="Times New Roman" panose="02020603050405020304" pitchFamily="18" charset="0"/>
                </a:rPr>
                <a:t>写出“煅烧”中发生反应的化学方程式</a:t>
              </a:r>
              <a:r>
                <a:rPr lang="zh-CN" altLang="en-US" u="sng">
                  <a:latin typeface="Times New Roman" panose="02020603050405020304" pitchFamily="18" charset="0"/>
                  <a:cs typeface="Times New Roman" panose="02020603050405020304" pitchFamily="18" charset="0"/>
                </a:rPr>
                <a:t>　　　　　　　　　　　　　</a:t>
              </a:r>
              <a:r>
                <a:rPr lang="zh-CN" altLang="en-US">
                  <a:latin typeface="Times New Roman" panose="02020603050405020304" pitchFamily="18" charset="0"/>
                  <a:cs typeface="Times New Roman" panose="02020603050405020304" pitchFamily="18" charset="0"/>
                </a:rPr>
                <a:t>。 </a:t>
              </a:r>
            </a:p>
          </p:txBody>
        </p:sp>
        <p:pic>
          <p:nvPicPr>
            <p:cNvPr id="103462" name="图片 5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7274" y="4562343"/>
              <a:ext cx="561975"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 name="文本框 12"/>
          <p:cNvSpPr txBox="1">
            <a:spLocks noChangeArrowheads="1"/>
          </p:cNvSpPr>
          <p:nvPr/>
        </p:nvSpPr>
        <p:spPr bwMode="auto">
          <a:xfrm>
            <a:off x="1371600" y="2166938"/>
            <a:ext cx="9229725" cy="523875"/>
          </a:xfrm>
          <a:prstGeom prst="rect">
            <a:avLst/>
          </a:prstGeom>
          <a:solidFill>
            <a:srgbClr val="6FA2D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2800" b="1">
                <a:solidFill>
                  <a:schemeClr val="bg1"/>
                </a:solidFill>
                <a:latin typeface="Times New Roman" panose="02020603050405020304" pitchFamily="18" charset="0"/>
              </a:rPr>
              <a:t>立意：</a:t>
            </a:r>
            <a:r>
              <a:rPr lang="zh-CN" altLang="en-US" sz="2800" b="1">
                <a:solidFill>
                  <a:schemeClr val="bg1"/>
                </a:solidFill>
                <a:latin typeface="Times New Roman" panose="02020603050405020304" pitchFamily="18" charset="0"/>
              </a:rPr>
              <a:t>获取信息、逻辑推理、知识迁移的能力</a:t>
            </a:r>
          </a:p>
        </p:txBody>
      </p:sp>
      <p:sp>
        <p:nvSpPr>
          <p:cNvPr id="14" name="文本框 13"/>
          <p:cNvSpPr txBox="1">
            <a:spLocks noChangeArrowheads="1"/>
          </p:cNvSpPr>
          <p:nvPr/>
        </p:nvSpPr>
        <p:spPr bwMode="auto">
          <a:xfrm>
            <a:off x="1371600" y="5126038"/>
            <a:ext cx="9229725" cy="523875"/>
          </a:xfrm>
          <a:prstGeom prst="rect">
            <a:avLst/>
          </a:prstGeom>
          <a:solidFill>
            <a:srgbClr val="6FA2D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2800" b="1">
                <a:solidFill>
                  <a:schemeClr val="bg1"/>
                </a:solidFill>
                <a:latin typeface="Times New Roman" panose="02020603050405020304" pitchFamily="18" charset="0"/>
              </a:rPr>
              <a:t>问题设计：</a:t>
            </a:r>
            <a:r>
              <a:rPr lang="zh-CN" altLang="en-US" sz="2800" b="1">
                <a:solidFill>
                  <a:schemeClr val="bg1"/>
                </a:solidFill>
                <a:latin typeface="Times New Roman" panose="02020603050405020304" pitchFamily="18" charset="0"/>
              </a:rPr>
              <a:t>中等偏难</a:t>
            </a:r>
          </a:p>
        </p:txBody>
      </p:sp>
      <p:sp>
        <p:nvSpPr>
          <p:cNvPr id="16" name="文本框 15">
            <a:extLst/>
          </p:cNvPr>
          <p:cNvSpPr txBox="1">
            <a:spLocks noChangeArrowheads="1"/>
          </p:cNvSpPr>
          <p:nvPr/>
        </p:nvSpPr>
        <p:spPr bwMode="auto">
          <a:xfrm>
            <a:off x="1371600" y="3216275"/>
            <a:ext cx="9229725" cy="1384300"/>
          </a:xfrm>
          <a:prstGeom prst="rect">
            <a:avLst/>
          </a:prstGeom>
          <a:solidFill>
            <a:srgbClr val="6FA2D0"/>
          </a:solidFill>
          <a:ln>
            <a:noFill/>
          </a:ln>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defRPr/>
            </a:pPr>
            <a:r>
              <a:rPr lang="zh-CN" altLang="zh-CN" sz="2800" b="1" dirty="0">
                <a:solidFill>
                  <a:schemeClr val="bg1"/>
                </a:solidFill>
                <a:latin typeface="Times New Roman" panose="02020603050405020304" pitchFamily="18" charset="0"/>
              </a:rPr>
              <a:t>创设情境：</a:t>
            </a:r>
          </a:p>
          <a:p>
            <a:pPr marL="514350" indent="-514350">
              <a:buFontTx/>
              <a:buAutoNum type="arabicPeriod"/>
              <a:defRPr/>
            </a:pPr>
            <a:r>
              <a:rPr lang="zh-CN" altLang="en-US" sz="2800" b="1" dirty="0">
                <a:solidFill>
                  <a:schemeClr val="bg1"/>
                </a:solidFill>
                <a:latin typeface="Times New Roman" panose="02020603050405020304" pitchFamily="18" charset="0"/>
              </a:rPr>
              <a:t>以</a:t>
            </a:r>
            <a:r>
              <a:rPr lang="en-US" altLang="zh-CN" sz="2800" b="1" dirty="0">
                <a:solidFill>
                  <a:schemeClr val="bg1"/>
                </a:solidFill>
                <a:latin typeface="Times New Roman" panose="02020603050405020304" pitchFamily="18" charset="0"/>
              </a:rPr>
              <a:t>V</a:t>
            </a:r>
            <a:r>
              <a:rPr lang="en-US" altLang="zh-CN" sz="2800" b="1" baseline="-25000" dirty="0">
                <a:solidFill>
                  <a:schemeClr val="bg1"/>
                </a:solidFill>
                <a:latin typeface="Times New Roman" panose="02020603050405020304" pitchFamily="18" charset="0"/>
              </a:rPr>
              <a:t>2</a:t>
            </a:r>
            <a:r>
              <a:rPr lang="en-US" altLang="zh-CN" sz="2800" b="1" dirty="0">
                <a:solidFill>
                  <a:schemeClr val="bg1"/>
                </a:solidFill>
                <a:latin typeface="Times New Roman" panose="02020603050405020304" pitchFamily="18" charset="0"/>
              </a:rPr>
              <a:t>O</a:t>
            </a:r>
            <a:r>
              <a:rPr lang="en-US" altLang="zh-CN" sz="2800" b="1" baseline="-25000" dirty="0">
                <a:solidFill>
                  <a:schemeClr val="bg1"/>
                </a:solidFill>
                <a:latin typeface="Times New Roman" panose="02020603050405020304" pitchFamily="18" charset="0"/>
              </a:rPr>
              <a:t>5</a:t>
            </a:r>
            <a:r>
              <a:rPr lang="zh-CN" altLang="en-US" sz="2800" b="1" dirty="0">
                <a:solidFill>
                  <a:schemeClr val="bg1"/>
                </a:solidFill>
                <a:latin typeface="Times New Roman" panose="02020603050405020304" pitchFamily="18" charset="0"/>
              </a:rPr>
              <a:t>的分离提纯为载体；</a:t>
            </a:r>
            <a:endParaRPr lang="en-US" altLang="zh-CN" sz="2800" b="1" dirty="0">
              <a:solidFill>
                <a:schemeClr val="bg1"/>
              </a:solidFill>
              <a:latin typeface="Times New Roman" panose="02020603050405020304" pitchFamily="18" charset="0"/>
            </a:endParaRPr>
          </a:p>
          <a:p>
            <a:pPr marL="514350" indent="-514350">
              <a:buFontTx/>
              <a:buAutoNum type="arabicPeriod"/>
              <a:defRPr/>
            </a:pPr>
            <a:r>
              <a:rPr lang="zh-CN" altLang="en-US" sz="2800" b="1" dirty="0">
                <a:solidFill>
                  <a:schemeClr val="bg1"/>
                </a:solidFill>
                <a:latin typeface="Times New Roman" panose="02020603050405020304" pitchFamily="18" charset="0"/>
              </a:rPr>
              <a:t>以图表形式创设知识情境。</a:t>
            </a:r>
            <a:endParaRPr lang="en-US" altLang="zh-CN" sz="2800" b="1" dirty="0">
              <a:solidFill>
                <a:schemeClr val="bg1"/>
              </a:solidFill>
              <a:latin typeface="Times New Roman" panose="02020603050405020304" pitchFamily="18" charset="0"/>
            </a:endParaRPr>
          </a:p>
        </p:txBody>
      </p:sp>
      <p:sp>
        <p:nvSpPr>
          <p:cNvPr id="17" name="矩形 16"/>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1 </a:t>
            </a:r>
            <a:r>
              <a:rPr lang="en-US" altLang="zh-CN" sz="3600" b="1" dirty="0" smtClean="0"/>
              <a:t> </a:t>
            </a:r>
            <a:r>
              <a:rPr lang="zh-CN" altLang="en-US" sz="3600" b="1" dirty="0" smtClean="0">
                <a:latin typeface="微软雅黑" panose="020B0503020204020204" pitchFamily="34" charset="-122"/>
                <a:ea typeface="微软雅黑" panose="020B0503020204020204" pitchFamily="34" charset="-122"/>
                <a:sym typeface="+mn-ea"/>
              </a:rPr>
              <a:t>三年</a:t>
            </a:r>
            <a:r>
              <a:rPr lang="zh-CN" altLang="en-US" sz="3600" b="1" dirty="0">
                <a:latin typeface="微软雅黑" panose="020B0503020204020204" pitchFamily="34" charset="-122"/>
                <a:ea typeface="微软雅黑" panose="020B0503020204020204" pitchFamily="34" charset="-122"/>
                <a:sym typeface="+mn-ea"/>
              </a:rPr>
              <a:t>高考试题分析</a:t>
            </a:r>
          </a:p>
        </p:txBody>
      </p:sp>
    </p:spTree>
    <p:extLst>
      <p:ext uri="{BB962C8B-B14F-4D97-AF65-F5344CB8AC3E}">
        <p14:creationId xmlns:p14="http://schemas.microsoft.com/office/powerpoint/2010/main" val="201357543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500"/>
                                        <p:tgtEl>
                                          <p:spTgt spid="1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left)">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C7D54BF6-CE98-4534-8271-540EBCDE64A0}"/>
              </a:ext>
            </a:extLst>
          </p:cNvPr>
          <p:cNvSpPr>
            <a:spLocks noGrp="1"/>
          </p:cNvSpPr>
          <p:nvPr>
            <p:ph idx="1"/>
          </p:nvPr>
        </p:nvSpPr>
        <p:spPr>
          <a:xfrm>
            <a:off x="570411" y="1116875"/>
            <a:ext cx="10972800" cy="5584371"/>
          </a:xfrm>
          <a:ln w="38100">
            <a:solidFill>
              <a:srgbClr val="0070C0"/>
            </a:solidFill>
          </a:ln>
        </p:spPr>
        <p:txBody>
          <a:bodyPr/>
          <a:lstStyle/>
          <a:p>
            <a:pPr>
              <a:lnSpc>
                <a:spcPct val="125000"/>
              </a:lnSpc>
              <a:spcBef>
                <a:spcPts val="0"/>
              </a:spcBef>
              <a:buFont typeface="Wingdings" panose="05000000000000000000" pitchFamily="2" charset="2"/>
              <a:buChar char="l"/>
            </a:pPr>
            <a:r>
              <a:rPr lang="en-US" altLang="zh-CN" b="1" dirty="0" smtClean="0"/>
              <a:t> </a:t>
            </a:r>
            <a:r>
              <a:rPr lang="zh-CN" altLang="zh-CN" b="1" dirty="0" smtClean="0"/>
              <a:t>化学</a:t>
            </a:r>
            <a:r>
              <a:rPr lang="zh-CN" altLang="zh-CN" b="1" dirty="0"/>
              <a:t>工艺流程题是高考的必考题型，题目综合性强，</a:t>
            </a:r>
            <a:r>
              <a:rPr lang="zh-CN" altLang="zh-CN" b="1" dirty="0" smtClean="0"/>
              <a:t>难度</a:t>
            </a:r>
            <a:r>
              <a:rPr lang="zh-CN" altLang="en-US" b="1" dirty="0" smtClean="0"/>
              <a:t>中等；</a:t>
            </a:r>
            <a:endParaRPr lang="en-US" altLang="zh-CN" b="1" dirty="0" smtClean="0"/>
          </a:p>
          <a:p>
            <a:pPr>
              <a:lnSpc>
                <a:spcPct val="125000"/>
              </a:lnSpc>
              <a:spcBef>
                <a:spcPts val="0"/>
              </a:spcBef>
              <a:buFont typeface="Wingdings" panose="05000000000000000000" pitchFamily="2" charset="2"/>
              <a:buChar char="l"/>
            </a:pPr>
            <a:r>
              <a:rPr lang="en-US" altLang="zh-CN" b="1" dirty="0" smtClean="0"/>
              <a:t> </a:t>
            </a:r>
            <a:r>
              <a:rPr lang="zh-CN" altLang="zh-CN" b="1" dirty="0" smtClean="0"/>
              <a:t>通常</a:t>
            </a:r>
            <a:r>
              <a:rPr lang="zh-CN" altLang="zh-CN" b="1" dirty="0"/>
              <a:t>以化工生产流程图的形式，以陌生元素或陌生化合物知识为</a:t>
            </a:r>
            <a:r>
              <a:rPr lang="zh-CN" altLang="zh-CN" b="1" dirty="0" smtClean="0"/>
              <a:t>载体</a:t>
            </a:r>
            <a:r>
              <a:rPr lang="zh-CN" altLang="en-US" b="1" dirty="0" smtClean="0"/>
              <a:t>；</a:t>
            </a:r>
            <a:endParaRPr lang="en-US" altLang="zh-CN" b="1" dirty="0" smtClean="0"/>
          </a:p>
          <a:p>
            <a:pPr>
              <a:lnSpc>
                <a:spcPct val="125000"/>
              </a:lnSpc>
              <a:spcBef>
                <a:spcPts val="0"/>
              </a:spcBef>
              <a:buFont typeface="Wingdings" panose="05000000000000000000" pitchFamily="2" charset="2"/>
              <a:buChar char="l"/>
            </a:pPr>
            <a:r>
              <a:rPr lang="en-US" altLang="zh-CN" b="1" dirty="0" smtClean="0"/>
              <a:t> </a:t>
            </a:r>
            <a:r>
              <a:rPr lang="zh-CN" altLang="zh-CN" b="1" dirty="0" smtClean="0"/>
              <a:t>综合</a:t>
            </a:r>
            <a:r>
              <a:rPr lang="zh-CN" altLang="zh-CN" b="1" dirty="0"/>
              <a:t>考查元素化合物知识、氧化还原反应方程式的书写、实验基本操作、实验步骤的分析、通过化工原理的分析判断流程中残渣或废液的成分、反应条件的控制与选择、产率的计算、</a:t>
            </a:r>
            <a:r>
              <a:rPr lang="en-US" altLang="zh-CN" b="1" i="1" dirty="0" err="1"/>
              <a:t>K</a:t>
            </a:r>
            <a:r>
              <a:rPr lang="en-US" altLang="zh-CN" b="1" baseline="-25000" dirty="0" err="1"/>
              <a:t>sp</a:t>
            </a:r>
            <a:r>
              <a:rPr lang="zh-CN" altLang="zh-CN" b="1" dirty="0"/>
              <a:t>的应用、绿色化学思想的体现</a:t>
            </a:r>
            <a:r>
              <a:rPr lang="zh-CN" altLang="zh-CN" b="1" dirty="0" smtClean="0"/>
              <a:t>等</a:t>
            </a:r>
            <a:r>
              <a:rPr lang="zh-CN" altLang="en-US" b="1" dirty="0" smtClean="0"/>
              <a:t>；</a:t>
            </a:r>
            <a:endParaRPr lang="en-US" altLang="zh-CN" b="1" dirty="0" smtClean="0"/>
          </a:p>
          <a:p>
            <a:pPr>
              <a:lnSpc>
                <a:spcPct val="125000"/>
              </a:lnSpc>
              <a:spcBef>
                <a:spcPts val="0"/>
              </a:spcBef>
              <a:buFont typeface="Wingdings" panose="05000000000000000000" pitchFamily="2" charset="2"/>
              <a:buChar char="l"/>
            </a:pPr>
            <a:r>
              <a:rPr lang="en-US" altLang="zh-CN" b="1" dirty="0"/>
              <a:t> </a:t>
            </a:r>
            <a:r>
              <a:rPr lang="zh-CN" altLang="zh-CN" b="1" dirty="0" smtClean="0"/>
              <a:t>是</a:t>
            </a:r>
            <a:r>
              <a:rPr lang="zh-CN" altLang="zh-CN" b="1" dirty="0"/>
              <a:t>真正的学科内综合题，无所不考。　　　　</a:t>
            </a:r>
            <a:r>
              <a:rPr lang="en-US" altLang="zh-CN" b="1" dirty="0"/>
              <a:t> </a:t>
            </a:r>
            <a:endParaRPr lang="zh-CN" altLang="zh-CN" dirty="0"/>
          </a:p>
        </p:txBody>
      </p:sp>
      <p:sp>
        <p:nvSpPr>
          <p:cNvPr id="4" name="矩形 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1 </a:t>
            </a:r>
            <a:r>
              <a:rPr lang="en-US" altLang="zh-CN" sz="3600" b="1" dirty="0" smtClean="0"/>
              <a:t> </a:t>
            </a:r>
            <a:r>
              <a:rPr lang="zh-CN" altLang="en-US" sz="3600" b="1" dirty="0" smtClean="0">
                <a:latin typeface="微软雅黑" panose="020B0503020204020204" pitchFamily="34" charset="-122"/>
                <a:ea typeface="微软雅黑" panose="020B0503020204020204" pitchFamily="34" charset="-122"/>
                <a:sym typeface="+mn-ea"/>
              </a:rPr>
              <a:t>三年</a:t>
            </a:r>
            <a:r>
              <a:rPr lang="zh-CN" altLang="en-US" sz="3600" b="1" dirty="0">
                <a:latin typeface="微软雅黑" panose="020B0503020204020204" pitchFamily="34" charset="-122"/>
                <a:ea typeface="微软雅黑" panose="020B0503020204020204" pitchFamily="34" charset="-122"/>
                <a:sym typeface="+mn-ea"/>
              </a:rPr>
              <a:t>高考试题分析</a:t>
            </a:r>
          </a:p>
        </p:txBody>
      </p:sp>
    </p:spTree>
    <p:extLst>
      <p:ext uri="{BB962C8B-B14F-4D97-AF65-F5344CB8AC3E}">
        <p14:creationId xmlns:p14="http://schemas.microsoft.com/office/powerpoint/2010/main" val="128419887"/>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a:extLst>
              <a:ext uri="{FF2B5EF4-FFF2-40B4-BE49-F238E27FC236}">
                <a16:creationId xmlns:a16="http://schemas.microsoft.com/office/drawing/2014/main" id="{A3061B05-D60F-4E20-8C6F-E8F6B7212A01}"/>
              </a:ext>
            </a:extLst>
          </p:cNvPr>
          <p:cNvGraphicFramePr>
            <a:graphicFrameLocks noGrp="1"/>
          </p:cNvGraphicFramePr>
          <p:nvPr>
            <p:extLst>
              <p:ext uri="{D42A27DB-BD31-4B8C-83A1-F6EECF244321}">
                <p14:modId xmlns:p14="http://schemas.microsoft.com/office/powerpoint/2010/main" val="181338907"/>
              </p:ext>
            </p:extLst>
          </p:nvPr>
        </p:nvGraphicFramePr>
        <p:xfrm>
          <a:off x="389597" y="1183899"/>
          <a:ext cx="11556000" cy="5390698"/>
        </p:xfrm>
        <a:graphic>
          <a:graphicData uri="http://schemas.openxmlformats.org/drawingml/2006/table">
            <a:tbl>
              <a:tblPr firstRow="1" bandRow="1">
                <a:tableStyleId>{F5AB1C69-6EDB-4FF4-983F-18BD219EF322}</a:tableStyleId>
              </a:tblPr>
              <a:tblGrid>
                <a:gridCol w="1186622">
                  <a:extLst>
                    <a:ext uri="{9D8B030D-6E8A-4147-A177-3AD203B41FA5}">
                      <a16:colId xmlns:a16="http://schemas.microsoft.com/office/drawing/2014/main" val="442675026"/>
                    </a:ext>
                  </a:extLst>
                </a:gridCol>
                <a:gridCol w="1239244">
                  <a:extLst>
                    <a:ext uri="{9D8B030D-6E8A-4147-A177-3AD203B41FA5}">
                      <a16:colId xmlns:a16="http://schemas.microsoft.com/office/drawing/2014/main" val="115419162"/>
                    </a:ext>
                  </a:extLst>
                </a:gridCol>
                <a:gridCol w="1752036">
                  <a:extLst>
                    <a:ext uri="{9D8B030D-6E8A-4147-A177-3AD203B41FA5}">
                      <a16:colId xmlns:a16="http://schemas.microsoft.com/office/drawing/2014/main" val="1052052082"/>
                    </a:ext>
                  </a:extLst>
                </a:gridCol>
                <a:gridCol w="1566163">
                  <a:extLst>
                    <a:ext uri="{9D8B030D-6E8A-4147-A177-3AD203B41FA5}">
                      <a16:colId xmlns:a16="http://schemas.microsoft.com/office/drawing/2014/main" val="1648861250"/>
                    </a:ext>
                  </a:extLst>
                </a:gridCol>
                <a:gridCol w="2945024">
                  <a:extLst>
                    <a:ext uri="{9D8B030D-6E8A-4147-A177-3AD203B41FA5}">
                      <a16:colId xmlns:a16="http://schemas.microsoft.com/office/drawing/2014/main" val="2645440763"/>
                    </a:ext>
                  </a:extLst>
                </a:gridCol>
                <a:gridCol w="1229223">
                  <a:extLst>
                    <a:ext uri="{9D8B030D-6E8A-4147-A177-3AD203B41FA5}">
                      <a16:colId xmlns:a16="http://schemas.microsoft.com/office/drawing/2014/main" val="1859400838"/>
                    </a:ext>
                  </a:extLst>
                </a:gridCol>
                <a:gridCol w="1637688">
                  <a:extLst>
                    <a:ext uri="{9D8B030D-6E8A-4147-A177-3AD203B41FA5}">
                      <a16:colId xmlns:a16="http://schemas.microsoft.com/office/drawing/2014/main" val="347143766"/>
                    </a:ext>
                  </a:extLst>
                </a:gridCol>
              </a:tblGrid>
              <a:tr h="1123498">
                <a:tc>
                  <a:txBody>
                    <a:bodyPr/>
                    <a:lstStyle/>
                    <a:p>
                      <a:pPr algn="ctr"/>
                      <a:r>
                        <a:rPr lang="zh-CN" altLang="en-US" sz="2800" dirty="0">
                          <a:solidFill>
                            <a:schemeClr val="tx1"/>
                          </a:solidFill>
                        </a:rPr>
                        <a:t>题  号</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altLang="en-US" sz="2800" dirty="0">
                          <a:solidFill>
                            <a:schemeClr val="tx1"/>
                          </a:solidFill>
                        </a:rPr>
                        <a:t>分  值</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altLang="en-US" sz="2800" dirty="0">
                          <a:solidFill>
                            <a:schemeClr val="tx1"/>
                          </a:solidFill>
                        </a:rPr>
                        <a:t>教材册次</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altLang="en-US" sz="2800" dirty="0">
                          <a:solidFill>
                            <a:schemeClr val="tx1"/>
                          </a:solidFill>
                        </a:rPr>
                        <a:t>考  点</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altLang="en-US" sz="2800" dirty="0">
                          <a:solidFill>
                            <a:schemeClr val="tx1"/>
                          </a:solidFill>
                        </a:rPr>
                        <a:t>分题要求</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altLang="en-US" sz="2800" dirty="0">
                          <a:solidFill>
                            <a:schemeClr val="tx1"/>
                          </a:solidFill>
                        </a:rPr>
                        <a:t>预估难度</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altLang="en-US" sz="2800" dirty="0">
                          <a:solidFill>
                            <a:schemeClr val="tx1"/>
                          </a:solidFill>
                        </a:rPr>
                        <a:t>预估区分度</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3703347"/>
                  </a:ext>
                </a:extLst>
              </a:tr>
              <a:tr h="3615101">
                <a:tc>
                  <a:txBody>
                    <a:bodyPr/>
                    <a:lstStyle/>
                    <a:p>
                      <a:pPr algn="ctr"/>
                      <a:r>
                        <a:rPr lang="en-US" altLang="zh-CN" dirty="0" smtClean="0">
                          <a:solidFill>
                            <a:schemeClr val="tx1"/>
                          </a:solidFill>
                        </a:rPr>
                        <a:t>27</a:t>
                      </a:r>
                      <a:endParaRPr lang="zh-CN" altLang="en-US"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altLang="zh-CN" dirty="0" smtClean="0">
                          <a:solidFill>
                            <a:schemeClr val="tx1"/>
                          </a:solidFill>
                        </a:rPr>
                        <a:t>14</a:t>
                      </a:r>
                      <a:endParaRPr lang="zh-CN" altLang="en-US"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zh-CN" sz="2800" kern="100" smtClean="0">
                          <a:effectLst/>
                          <a:latin typeface="Times New Roman" panose="02020603050405020304" pitchFamily="18" charset="0"/>
                          <a:ea typeface="宋体" panose="02010600030101010101" pitchFamily="2" charset="-122"/>
                          <a:cs typeface="Times New Roman" panose="02020603050405020304" pitchFamily="18" charset="0"/>
                        </a:rPr>
                        <a:t>必修</a:t>
                      </a:r>
                      <a:r>
                        <a:rPr lang="en-US" sz="2800" kern="100" smtClean="0">
                          <a:effectLst/>
                          <a:latin typeface="Times New Roman" panose="02020603050405020304" pitchFamily="18" charset="0"/>
                          <a:ea typeface="宋体" panose="02010600030101010101" pitchFamily="2" charset="-122"/>
                          <a:cs typeface="Times New Roman" panose="02020603050405020304" pitchFamily="18" charset="0"/>
                        </a:rPr>
                        <a:t>1</a:t>
                      </a:r>
                      <a:endParaRPr lang="zh-CN" sz="2800"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17780" marR="177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zh-CN" altLang="en-US" sz="2800" kern="100" dirty="0" smtClean="0">
                          <a:effectLst/>
                          <a:latin typeface="Calibri" panose="020F0502020204030204" pitchFamily="34" charset="0"/>
                          <a:ea typeface="宋体" panose="02010600030101010101" pitchFamily="2" charset="-122"/>
                          <a:cs typeface="Times New Roman" panose="02020603050405020304" pitchFamily="18" charset="0"/>
                        </a:rPr>
                        <a:t>元素化合物综合</a:t>
                      </a:r>
                      <a:endParaRPr lang="zh-CN" sz="2800"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17780" marR="177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algn="ctr" defTabSz="914400" rtl="0" eaLnBrk="1" latinLnBrk="0" hangingPunct="1">
                        <a:spcAft>
                          <a:spcPts val="0"/>
                        </a:spcAft>
                      </a:pPr>
                      <a:r>
                        <a:rPr lang="zh-CN" sz="2800" kern="100" dirty="0">
                          <a:solidFill>
                            <a:schemeClr val="dk1"/>
                          </a:solidFill>
                          <a:effectLst/>
                          <a:latin typeface="Calibri" panose="020F0502020204030204" pitchFamily="34" charset="0"/>
                          <a:ea typeface="宋体" panose="02010600030101010101" pitchFamily="2" charset="-122"/>
                          <a:cs typeface="Times New Roman" panose="02020603050405020304" pitchFamily="18" charset="0"/>
                        </a:rPr>
                        <a:t>以物质的制备流程图和调</a:t>
                      </a:r>
                      <a:r>
                        <a:rPr lang="en-US" sz="2800" kern="100" dirty="0">
                          <a:solidFill>
                            <a:schemeClr val="dk1"/>
                          </a:solidFill>
                          <a:effectLst/>
                          <a:latin typeface="Calibri" panose="020F0502020204030204" pitchFamily="34" charset="0"/>
                          <a:ea typeface="宋体" panose="02010600030101010101" pitchFamily="2" charset="-122"/>
                          <a:cs typeface="Times New Roman" panose="02020603050405020304" pitchFamily="18" charset="0"/>
                        </a:rPr>
                        <a:t>pH</a:t>
                      </a:r>
                      <a:r>
                        <a:rPr lang="zh-CN" sz="2800" kern="100" dirty="0">
                          <a:solidFill>
                            <a:schemeClr val="dk1"/>
                          </a:solidFill>
                          <a:effectLst/>
                          <a:latin typeface="Calibri" panose="020F0502020204030204" pitchFamily="34" charset="0"/>
                          <a:ea typeface="宋体" panose="02010600030101010101" pitchFamily="2" charset="-122"/>
                          <a:cs typeface="Times New Roman" panose="02020603050405020304" pitchFamily="18" charset="0"/>
                        </a:rPr>
                        <a:t>除杂的原理等为背景考查：化学方程式，某步物质的成分，试剂的作用，不良操作的后果，离子方程式，电解制备的电极反应，物质循环使用等。</a:t>
                      </a:r>
                    </a:p>
                  </a:txBody>
                  <a:tcPr marL="17780" marR="177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altLang="zh-CN" smtClean="0">
                          <a:solidFill>
                            <a:schemeClr val="tx1"/>
                          </a:solidFill>
                        </a:rPr>
                        <a:t>0.6</a:t>
                      </a:r>
                      <a:endParaRPr lang="zh-CN" altLang="en-US"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altLang="zh-CN" dirty="0">
                          <a:solidFill>
                            <a:schemeClr val="tx1"/>
                          </a:solidFill>
                        </a:rPr>
                        <a:t>0.5</a:t>
                      </a:r>
                      <a:endParaRPr lang="zh-CN" altLang="en-US"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6563838"/>
                  </a:ext>
                </a:extLst>
              </a:tr>
            </a:tbl>
          </a:graphicData>
        </a:graphic>
      </p:graphicFrame>
      <p:sp>
        <p:nvSpPr>
          <p:cNvPr id="5" name="矩形 4"/>
          <p:cNvSpPr/>
          <p:nvPr/>
        </p:nvSpPr>
        <p:spPr>
          <a:xfrm>
            <a:off x="0" y="92590"/>
            <a:ext cx="7889966"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2 </a:t>
            </a:r>
            <a:r>
              <a:rPr lang="en-US" altLang="zh-CN" sz="3600" b="1" dirty="0" smtClean="0"/>
              <a:t> </a:t>
            </a:r>
            <a:r>
              <a:rPr lang="zh-CN" altLang="en-US" sz="3600" b="1" dirty="0" smtClean="0">
                <a:latin typeface="微软雅黑" panose="020B0503020204020204" pitchFamily="34" charset="-122"/>
                <a:ea typeface="微软雅黑" panose="020B0503020204020204" pitchFamily="34" charset="-122"/>
              </a:rPr>
              <a:t>工业</a:t>
            </a:r>
            <a:r>
              <a:rPr lang="zh-CN" altLang="en-US" sz="3600" b="1" dirty="0">
                <a:latin typeface="微软雅黑" panose="020B0503020204020204" pitchFamily="34" charset="-122"/>
                <a:ea typeface="微软雅黑" panose="020B0503020204020204" pitchFamily="34" charset="-122"/>
              </a:rPr>
              <a:t>流程</a:t>
            </a:r>
            <a:r>
              <a:rPr lang="zh-CN" altLang="en-US" sz="3600" b="1" dirty="0" smtClean="0">
                <a:latin typeface="微软雅黑" panose="020B0503020204020204" pitchFamily="34" charset="-122"/>
                <a:ea typeface="微软雅黑" panose="020B0503020204020204" pitchFamily="34" charset="-122"/>
              </a:rPr>
              <a:t>原创</a:t>
            </a:r>
            <a:r>
              <a:rPr lang="zh-CN" altLang="en-US" sz="3600" b="1" dirty="0">
                <a:latin typeface="微软雅黑" panose="020B0503020204020204" pitchFamily="34" charset="-122"/>
                <a:ea typeface="微软雅黑" panose="020B0503020204020204" pitchFamily="34" charset="-122"/>
              </a:rPr>
              <a:t>题双向细目表</a:t>
            </a:r>
            <a:endParaRPr lang="zh-CN" altLang="en-US" sz="3600" b="1" dirty="0">
              <a:latin typeface="微软雅黑" panose="020B0503020204020204" pitchFamily="34" charset="-122"/>
              <a:ea typeface="微软雅黑" panose="020B0503020204020204" pitchFamily="34" charset="-122"/>
              <a:sym typeface="+mn-ea"/>
            </a:endParaRPr>
          </a:p>
        </p:txBody>
      </p:sp>
    </p:spTree>
    <p:extLst>
      <p:ext uri="{BB962C8B-B14F-4D97-AF65-F5344CB8AC3E}">
        <p14:creationId xmlns:p14="http://schemas.microsoft.com/office/powerpoint/2010/main" val="621223080"/>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图片 1" descr="wps1"/>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456841" y="1836002"/>
            <a:ext cx="5671368" cy="1026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6"/>
          <p:cNvGrpSpPr/>
          <p:nvPr/>
        </p:nvGrpSpPr>
        <p:grpSpPr>
          <a:xfrm>
            <a:off x="81099" y="976312"/>
            <a:ext cx="11928475" cy="6302793"/>
            <a:chOff x="81099" y="976312"/>
            <a:chExt cx="11928475" cy="6302793"/>
          </a:xfrm>
        </p:grpSpPr>
        <p:sp>
          <p:nvSpPr>
            <p:cNvPr id="15" name="圆角矩形 14">
              <a:extLst/>
            </p:cNvPr>
            <p:cNvSpPr/>
            <p:nvPr/>
          </p:nvSpPr>
          <p:spPr bwMode="auto">
            <a:xfrm>
              <a:off x="81099" y="976312"/>
              <a:ext cx="11928475" cy="5724934"/>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latin typeface="Times New Roman" panose="02020603050405020304" pitchFamily="18" charset="0"/>
                <a:ea typeface="+mn-ea"/>
                <a:cs typeface="Times New Roman" panose="02020603050405020304" pitchFamily="18" charset="0"/>
              </a:endParaRPr>
            </a:p>
          </p:txBody>
        </p:sp>
        <p:sp>
          <p:nvSpPr>
            <p:cNvPr id="68612" name="Rectangle 3"/>
            <p:cNvSpPr>
              <a:spLocks noChangeArrowheads="1"/>
            </p:cNvSpPr>
            <p:nvPr/>
          </p:nvSpPr>
          <p:spPr bwMode="auto">
            <a:xfrm>
              <a:off x="441347" y="1003073"/>
              <a:ext cx="11207977" cy="984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ctr">
                <a:defRPr/>
              </a:pPr>
              <a:r>
                <a:rPr lang="en-US" altLang="zh-CN" sz="2000" b="1" dirty="0" smtClean="0">
                  <a:solidFill>
                    <a:srgbClr val="FF0000"/>
                  </a:solidFill>
                  <a:latin typeface="Times New Roman" panose="02020603050405020304" pitchFamily="18" charset="0"/>
                  <a:ea typeface="+mn-ea"/>
                  <a:cs typeface="Times New Roman" panose="02020603050405020304" pitchFamily="18" charset="0"/>
                </a:rPr>
                <a:t>[27 (14</a:t>
              </a:r>
              <a:r>
                <a:rPr lang="zh-CN" altLang="en-US" sz="2000" b="1" dirty="0" smtClean="0">
                  <a:solidFill>
                    <a:srgbClr val="FF0000"/>
                  </a:solidFill>
                  <a:latin typeface="Times New Roman" panose="02020603050405020304" pitchFamily="18" charset="0"/>
                  <a:ea typeface="+mn-ea"/>
                  <a:cs typeface="Times New Roman" panose="02020603050405020304" pitchFamily="18" charset="0"/>
                </a:rPr>
                <a:t>分</a:t>
              </a:r>
              <a:r>
                <a:rPr lang="en-US" altLang="zh-CN" sz="2000" b="1" dirty="0" smtClean="0">
                  <a:solidFill>
                    <a:srgbClr val="FF0000"/>
                  </a:solidFill>
                  <a:latin typeface="Times New Roman" panose="02020603050405020304" pitchFamily="18" charset="0"/>
                  <a:ea typeface="+mn-ea"/>
                  <a:cs typeface="Times New Roman" panose="02020603050405020304" pitchFamily="18" charset="0"/>
                </a:rPr>
                <a:t>)] </a:t>
              </a:r>
              <a:r>
                <a:rPr lang="zh-CN" altLang="zh-CN" dirty="0" smtClean="0"/>
                <a:t>铋</a:t>
              </a:r>
              <a:r>
                <a:rPr lang="zh-CN" altLang="zh-CN" dirty="0"/>
                <a:t>是当今世界公认的最安全的</a:t>
              </a:r>
              <a:r>
                <a:rPr lang="en-US" altLang="zh-CN" dirty="0"/>
                <a:t>“</a:t>
              </a:r>
              <a:r>
                <a:rPr lang="zh-CN" altLang="zh-CN" dirty="0"/>
                <a:t>绿色</a:t>
              </a:r>
              <a:r>
                <a:rPr lang="en-US" altLang="zh-CN" dirty="0"/>
                <a:t>”</a:t>
              </a:r>
              <a:r>
                <a:rPr lang="zh-CN" altLang="zh-CN" dirty="0"/>
                <a:t>金属之一，氯氧化铋</a:t>
              </a:r>
              <a:r>
                <a:rPr lang="en-US" altLang="zh-CN" dirty="0"/>
                <a:t>(</a:t>
              </a:r>
              <a:r>
                <a:rPr lang="en-US" altLang="zh-CN" dirty="0" err="1"/>
                <a:t>BiOCl</a:t>
              </a:r>
              <a:r>
                <a:rPr lang="en-US" altLang="zh-CN" dirty="0"/>
                <a:t>)</a:t>
              </a:r>
              <a:r>
                <a:rPr lang="zh-CN" altLang="zh-CN" dirty="0"/>
                <a:t>是用途广泛的化工原料。用火法炼铜转炉烟尘</a:t>
              </a:r>
              <a:r>
                <a:rPr lang="en-US" altLang="zh-CN" dirty="0"/>
                <a:t>(</a:t>
              </a:r>
              <a:r>
                <a:rPr lang="zh-CN" altLang="zh-CN" dirty="0"/>
                <a:t>除含</a:t>
              </a:r>
              <a:r>
                <a:rPr lang="en-US" altLang="zh-CN" dirty="0"/>
                <a:t>Bi</a:t>
              </a:r>
              <a:r>
                <a:rPr lang="en-US" altLang="zh-CN" baseline="-25000" dirty="0"/>
                <a:t>2</a:t>
              </a:r>
              <a:r>
                <a:rPr lang="en-US" altLang="zh-CN" dirty="0"/>
                <a:t>O</a:t>
              </a:r>
              <a:r>
                <a:rPr lang="en-US" altLang="zh-CN" baseline="-25000" dirty="0"/>
                <a:t>3</a:t>
              </a:r>
              <a:r>
                <a:rPr lang="zh-CN" altLang="zh-CN" dirty="0"/>
                <a:t>之外，还有</a:t>
              </a:r>
              <a:r>
                <a:rPr lang="en-US" altLang="zh-CN" dirty="0"/>
                <a:t>CuSO</a:t>
              </a:r>
              <a:r>
                <a:rPr lang="en-US" altLang="zh-CN" baseline="-25000" dirty="0"/>
                <a:t>4</a:t>
              </a:r>
              <a:r>
                <a:rPr lang="zh-CN" altLang="zh-CN" dirty="0"/>
                <a:t>、</a:t>
              </a:r>
              <a:r>
                <a:rPr lang="en-US" altLang="zh-CN" dirty="0"/>
                <a:t>ZnSO</a:t>
              </a:r>
              <a:r>
                <a:rPr lang="en-US" altLang="zh-CN" baseline="-25000" dirty="0"/>
                <a:t>4</a:t>
              </a:r>
              <a:r>
                <a:rPr lang="zh-CN" altLang="zh-CN" dirty="0"/>
                <a:t>、</a:t>
              </a:r>
              <a:r>
                <a:rPr lang="en-US" altLang="zh-CN" dirty="0" err="1"/>
                <a:t>CuS</a:t>
              </a:r>
              <a:r>
                <a:rPr lang="zh-CN" altLang="zh-CN" dirty="0"/>
                <a:t>、</a:t>
              </a:r>
              <a:r>
                <a:rPr lang="en-US" altLang="zh-CN" dirty="0"/>
                <a:t>Fe</a:t>
              </a:r>
              <a:r>
                <a:rPr lang="en-US" altLang="zh-CN" baseline="-25000" dirty="0"/>
                <a:t>2</a:t>
              </a:r>
              <a:r>
                <a:rPr lang="en-US" altLang="zh-CN" dirty="0"/>
                <a:t>O</a:t>
              </a:r>
              <a:r>
                <a:rPr lang="en-US" altLang="zh-CN" baseline="-25000" dirty="0"/>
                <a:t>3</a:t>
              </a:r>
              <a:r>
                <a:rPr lang="zh-CN" altLang="zh-CN" dirty="0"/>
                <a:t>、</a:t>
              </a:r>
              <a:r>
                <a:rPr lang="en-US" altLang="zh-CN" dirty="0"/>
                <a:t>PbSO</a:t>
              </a:r>
              <a:r>
                <a:rPr lang="en-US" altLang="zh-CN" baseline="-25000" dirty="0"/>
                <a:t>4</a:t>
              </a:r>
              <a:r>
                <a:rPr lang="zh-CN" altLang="zh-CN" dirty="0"/>
                <a:t>及</a:t>
              </a:r>
              <a:r>
                <a:rPr lang="en-US" altLang="zh-CN" dirty="0"/>
                <a:t>As</a:t>
              </a:r>
              <a:r>
                <a:rPr lang="en-US" altLang="zh-CN" baseline="-25000" dirty="0"/>
                <a:t>2</a:t>
              </a:r>
              <a:r>
                <a:rPr lang="en-US" altLang="zh-CN" dirty="0"/>
                <a:t>O</a:t>
              </a:r>
              <a:r>
                <a:rPr lang="en-US" altLang="zh-CN" baseline="-25000" dirty="0"/>
                <a:t>3</a:t>
              </a:r>
              <a:r>
                <a:rPr lang="en-US" altLang="zh-CN" dirty="0"/>
                <a:t>)</a:t>
              </a:r>
              <a:r>
                <a:rPr lang="zh-CN" altLang="zh-CN" dirty="0"/>
                <a:t>制备高纯氯氧化铋的某工艺流程如下：</a:t>
              </a:r>
              <a:endParaRPr lang="zh-CN" altLang="en-US" sz="2000" dirty="0" smtClean="0">
                <a:latin typeface="Times New Roman" panose="02020603050405020304" pitchFamily="18" charset="0"/>
                <a:ea typeface="+mn-ea"/>
                <a:cs typeface="Times New Roman" panose="02020603050405020304" pitchFamily="18" charset="0"/>
              </a:endParaRPr>
            </a:p>
          </p:txBody>
        </p:sp>
        <p:sp>
          <p:nvSpPr>
            <p:cNvPr id="9" name="Rectangle 5">
              <a:extLst/>
            </p:cNvPr>
            <p:cNvSpPr>
              <a:spLocks noChangeArrowheads="1"/>
            </p:cNvSpPr>
            <p:nvPr/>
          </p:nvSpPr>
          <p:spPr bwMode="auto">
            <a:xfrm>
              <a:off x="441347" y="2754790"/>
              <a:ext cx="10829925"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762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dirty="0"/>
                <a:t>请回答：</a:t>
              </a:r>
            </a:p>
            <a:p>
              <a:r>
                <a:rPr lang="zh-CN" altLang="zh-CN" dirty="0"/>
                <a:t>（</a:t>
              </a:r>
              <a:r>
                <a:rPr lang="en-US" altLang="zh-CN" dirty="0"/>
                <a:t>1</a:t>
              </a:r>
              <a:r>
                <a:rPr lang="zh-CN" altLang="zh-CN" dirty="0"/>
                <a:t>）</a:t>
              </a:r>
              <a:r>
                <a:rPr lang="en-US" altLang="zh-CN" dirty="0" err="1"/>
                <a:t>BiOCl</a:t>
              </a:r>
              <a:r>
                <a:rPr lang="zh-CN" altLang="zh-CN" dirty="0"/>
                <a:t>中</a:t>
              </a:r>
              <a:r>
                <a:rPr lang="en-US" altLang="zh-CN" dirty="0"/>
                <a:t>Bi</a:t>
              </a:r>
              <a:r>
                <a:rPr lang="zh-CN" altLang="zh-CN" dirty="0"/>
                <a:t>元素的化合价为</a:t>
              </a:r>
              <a:r>
                <a:rPr lang="en-US" altLang="zh-CN" u="sng" dirty="0"/>
                <a:t>          </a:t>
              </a:r>
              <a:r>
                <a:rPr lang="zh-CN" altLang="zh-CN" dirty="0"/>
                <a:t>。</a:t>
              </a:r>
            </a:p>
            <a:p>
              <a:r>
                <a:rPr lang="zh-CN" altLang="zh-CN" dirty="0"/>
                <a:t>（</a:t>
              </a:r>
              <a:r>
                <a:rPr lang="en-US" altLang="zh-CN" dirty="0"/>
                <a:t>2</a:t>
              </a:r>
              <a:r>
                <a:rPr lang="zh-CN" altLang="zh-CN" dirty="0"/>
                <a:t>）</a:t>
              </a:r>
              <a:r>
                <a:rPr lang="en-US" altLang="zh-CN" dirty="0"/>
                <a:t>“</a:t>
              </a:r>
              <a:r>
                <a:rPr lang="zh-CN" altLang="zh-CN" dirty="0"/>
                <a:t>浸铜</a:t>
              </a:r>
              <a:r>
                <a:rPr lang="en-US" altLang="zh-CN" dirty="0"/>
                <a:t>”</a:t>
              </a:r>
              <a:r>
                <a:rPr lang="zh-CN" altLang="zh-CN" dirty="0"/>
                <a:t>时有硫生成，反应的离子方程式为</a:t>
              </a:r>
              <a:r>
                <a:rPr lang="en-US" altLang="zh-CN" u="sng" dirty="0"/>
                <a:t>                     </a:t>
              </a:r>
              <a:r>
                <a:rPr lang="zh-CN" altLang="zh-CN" dirty="0"/>
                <a:t>；浸铜后的滤液</a:t>
              </a:r>
              <a:r>
                <a:rPr lang="en-US" altLang="zh-CN" dirty="0"/>
                <a:t>2</a:t>
              </a:r>
              <a:r>
                <a:rPr lang="zh-CN" altLang="zh-CN" dirty="0"/>
                <a:t>用于循环酸浸，主要利用的物质是</a:t>
              </a:r>
              <a:r>
                <a:rPr lang="en-US" altLang="zh-CN" u="sng" dirty="0"/>
                <a:t>              </a:t>
              </a:r>
              <a:r>
                <a:rPr lang="zh-CN" altLang="zh-CN" dirty="0"/>
                <a:t>。</a:t>
              </a:r>
            </a:p>
            <a:p>
              <a:r>
                <a:rPr lang="zh-CN" altLang="zh-CN" dirty="0"/>
                <a:t>（</a:t>
              </a:r>
              <a:r>
                <a:rPr lang="en-US" altLang="zh-CN" dirty="0"/>
                <a:t>3</a:t>
              </a:r>
              <a:r>
                <a:rPr lang="zh-CN" altLang="zh-CN" dirty="0"/>
                <a:t>）滤液</a:t>
              </a:r>
              <a:r>
                <a:rPr lang="en-US" altLang="zh-CN" dirty="0"/>
                <a:t>1</a:t>
              </a:r>
              <a:r>
                <a:rPr lang="zh-CN" altLang="zh-CN" dirty="0"/>
                <a:t>经电解可制得某金属，电解时阴极的电极反应为</a:t>
              </a:r>
              <a:r>
                <a:rPr lang="en-US" altLang="zh-CN" u="sng" dirty="0"/>
                <a:t>    </a:t>
              </a:r>
              <a:r>
                <a:rPr lang="zh-CN" altLang="zh-CN" dirty="0"/>
                <a:t>。</a:t>
              </a:r>
            </a:p>
            <a:p>
              <a:r>
                <a:rPr lang="zh-CN" altLang="zh-CN" dirty="0"/>
                <a:t>（</a:t>
              </a:r>
              <a:r>
                <a:rPr lang="en-US" altLang="zh-CN" dirty="0"/>
                <a:t>4</a:t>
              </a:r>
              <a:r>
                <a:rPr lang="zh-CN" altLang="zh-CN" dirty="0"/>
                <a:t>）浸铋时</a:t>
              </a:r>
              <a:r>
                <a:rPr lang="en-US" altLang="zh-CN" dirty="0"/>
                <a:t>c(Cl</a:t>
              </a:r>
              <a:r>
                <a:rPr lang="en-US" altLang="zh-CN" baseline="30000" dirty="0"/>
                <a:t>-</a:t>
              </a:r>
              <a:r>
                <a:rPr lang="en-US" altLang="zh-CN" dirty="0"/>
                <a:t>) </a:t>
              </a:r>
              <a:r>
                <a:rPr lang="zh-CN" altLang="zh-CN" dirty="0"/>
                <a:t>与</a:t>
              </a:r>
              <a:r>
                <a:rPr lang="en-US" altLang="zh-CN" dirty="0"/>
                <a:t>Bi</a:t>
              </a:r>
              <a:r>
                <a:rPr lang="zh-CN" altLang="zh-CN" dirty="0"/>
                <a:t>浸出率的关系如图所示。浸铋时</a:t>
              </a:r>
              <a:r>
                <a:rPr lang="en-US" altLang="zh-CN" dirty="0" err="1"/>
                <a:t>NaCl</a:t>
              </a:r>
              <a:r>
                <a:rPr lang="zh-CN" altLang="zh-CN" dirty="0"/>
                <a:t>的作用</a:t>
              </a:r>
              <a:r>
                <a:rPr lang="en-US" altLang="zh-CN" u="sng" dirty="0"/>
                <a:t>    </a:t>
              </a:r>
              <a:r>
                <a:rPr lang="en-US" altLang="zh-CN" u="sng" dirty="0" smtClean="0"/>
                <a:t>              </a:t>
              </a:r>
              <a:r>
                <a:rPr lang="zh-CN" altLang="zh-CN" dirty="0" smtClean="0"/>
                <a:t>；</a:t>
              </a:r>
              <a:endParaRPr lang="en-US" altLang="zh-CN" dirty="0" smtClean="0"/>
            </a:p>
            <a:p>
              <a:r>
                <a:rPr lang="zh-CN" altLang="zh-CN" dirty="0" smtClean="0"/>
                <a:t>随</a:t>
              </a:r>
              <a:r>
                <a:rPr lang="zh-CN" altLang="zh-CN" dirty="0"/>
                <a:t>温度升高，</a:t>
              </a:r>
              <a:r>
                <a:rPr lang="en-US" altLang="zh-CN" dirty="0"/>
                <a:t>Bi</a:t>
              </a:r>
              <a:r>
                <a:rPr lang="zh-CN" altLang="zh-CN" dirty="0"/>
                <a:t>浸出率逐渐下降，其原因是</a:t>
              </a:r>
              <a:r>
                <a:rPr lang="en-US" altLang="zh-CN" u="sng" dirty="0"/>
                <a:t>   </a:t>
              </a:r>
              <a:r>
                <a:rPr lang="en-US" altLang="zh-CN" u="sng" dirty="0" smtClean="0"/>
                <a:t>                      </a:t>
              </a:r>
              <a:r>
                <a:rPr lang="zh-CN" altLang="zh-CN" dirty="0" smtClean="0"/>
                <a:t>。</a:t>
              </a:r>
              <a:endParaRPr lang="en-US" altLang="zh-CN" dirty="0" smtClean="0"/>
            </a:p>
            <a:p>
              <a:r>
                <a:rPr lang="zh-CN" altLang="zh-CN" dirty="0"/>
                <a:t>（</a:t>
              </a:r>
              <a:r>
                <a:rPr lang="en-US" altLang="zh-CN" dirty="0"/>
                <a:t>5</a:t>
              </a:r>
              <a:r>
                <a:rPr lang="zh-CN" altLang="zh-CN" dirty="0"/>
                <a:t>）</a:t>
              </a:r>
              <a:r>
                <a:rPr lang="en-US" altLang="zh-CN" dirty="0"/>
                <a:t>“</a:t>
              </a:r>
              <a:r>
                <a:rPr lang="zh-CN" altLang="zh-CN" dirty="0"/>
                <a:t>除铅、砷</a:t>
              </a:r>
              <a:r>
                <a:rPr lang="en-US" altLang="zh-CN" dirty="0"/>
                <a:t>”</a:t>
              </a:r>
              <a:r>
                <a:rPr lang="zh-CN" altLang="zh-CN" dirty="0"/>
                <a:t>时，可以采用以下两种方法：</a:t>
              </a:r>
            </a:p>
            <a:p>
              <a:r>
                <a:rPr lang="zh-CN" altLang="zh-CN" dirty="0"/>
                <a:t>①加入改性羟基磷灰石固体</a:t>
              </a:r>
              <a:r>
                <a:rPr lang="en-US" altLang="zh-CN" dirty="0"/>
                <a:t>(HAP)</a:t>
              </a:r>
              <a:r>
                <a:rPr lang="zh-CN" altLang="zh-CN" dirty="0"/>
                <a:t>：浸液与</a:t>
              </a:r>
              <a:r>
                <a:rPr lang="en-US" altLang="zh-CN" dirty="0"/>
                <a:t>HAP</a:t>
              </a:r>
              <a:r>
                <a:rPr lang="zh-CN" altLang="zh-CN" dirty="0"/>
                <a:t>的液固比</a:t>
              </a:r>
              <a:r>
                <a:rPr lang="en-US" altLang="zh-CN" dirty="0"/>
                <a:t>(L/S)</a:t>
              </a:r>
              <a:r>
                <a:rPr lang="zh-CN" altLang="zh-CN" dirty="0"/>
                <a:t>与铅、砷去除率</a:t>
              </a:r>
              <a:r>
                <a:rPr lang="zh-CN" altLang="zh-CN" dirty="0" smtClean="0"/>
                <a:t>以及</a:t>
              </a:r>
              <a:endParaRPr lang="en-US" altLang="zh-CN" dirty="0" smtClean="0"/>
            </a:p>
            <a:p>
              <a:r>
                <a:rPr lang="zh-CN" altLang="zh-CN" dirty="0" smtClean="0"/>
                <a:t>后续</a:t>
              </a:r>
              <a:r>
                <a:rPr lang="zh-CN" altLang="zh-CN" dirty="0"/>
                <a:t>沉铋量的</a:t>
              </a:r>
              <a:r>
                <a:rPr lang="zh-CN" altLang="zh-CN" dirty="0" smtClean="0"/>
                <a:t>关系</a:t>
              </a:r>
              <a:r>
                <a:rPr lang="zh-CN" altLang="en-US" dirty="0" smtClean="0"/>
                <a:t>表格</a:t>
              </a:r>
              <a:r>
                <a:rPr lang="zh-CN" altLang="zh-CN" dirty="0" smtClean="0"/>
                <a:t>实验</a:t>
              </a:r>
              <a:r>
                <a:rPr lang="zh-CN" altLang="zh-CN" dirty="0"/>
                <a:t>中应采用的</a:t>
              </a:r>
              <a:r>
                <a:rPr lang="en-US" altLang="zh-CN" dirty="0"/>
                <a:t>L/S=</a:t>
              </a:r>
              <a:r>
                <a:rPr lang="en-US" altLang="zh-CN" u="sng" dirty="0"/>
                <a:t>     </a:t>
              </a:r>
              <a:r>
                <a:rPr lang="en-US" altLang="zh-CN" u="sng" dirty="0" smtClean="0"/>
                <a:t>          </a:t>
              </a:r>
              <a:r>
                <a:rPr lang="zh-CN" altLang="zh-CN" dirty="0"/>
                <a:t>。</a:t>
              </a:r>
            </a:p>
            <a:p>
              <a:r>
                <a:rPr lang="zh-CN" altLang="zh-CN" dirty="0"/>
                <a:t>②铁盐氧化法：向浸液中加入</a:t>
              </a:r>
              <a:r>
                <a:rPr lang="en-US" altLang="zh-CN" dirty="0"/>
                <a:t>Fe</a:t>
              </a:r>
              <a:r>
                <a:rPr lang="en-US" altLang="zh-CN" baseline="-25000" dirty="0"/>
                <a:t>2</a:t>
              </a:r>
              <a:r>
                <a:rPr lang="en-US" altLang="zh-CN" dirty="0"/>
                <a:t>(SO</a:t>
              </a:r>
              <a:r>
                <a:rPr lang="en-US" altLang="zh-CN" baseline="-25000" dirty="0"/>
                <a:t>4</a:t>
              </a:r>
              <a:r>
                <a:rPr lang="en-US" altLang="zh-CN" dirty="0"/>
                <a:t>)</a:t>
              </a:r>
              <a:r>
                <a:rPr lang="en-US" altLang="zh-CN" baseline="-25000" dirty="0"/>
                <a:t>3</a:t>
              </a:r>
              <a:r>
                <a:rPr lang="zh-CN" altLang="zh-CN" dirty="0"/>
                <a:t>，并调节</a:t>
              </a:r>
              <a:r>
                <a:rPr lang="en-US" altLang="zh-CN" dirty="0"/>
                <a:t>pH</a:t>
              </a:r>
              <a:r>
                <a:rPr lang="zh-CN" altLang="zh-CN" dirty="0"/>
                <a:t>生成</a:t>
              </a:r>
              <a:r>
                <a:rPr lang="en-US" altLang="zh-CN" dirty="0"/>
                <a:t>FeAsO</a:t>
              </a:r>
              <a:r>
                <a:rPr lang="en-US" altLang="zh-CN" baseline="-25000" dirty="0"/>
                <a:t>4</a:t>
              </a:r>
              <a:r>
                <a:rPr lang="zh-CN" altLang="zh-CN" dirty="0"/>
                <a:t>沉淀。当溶液中</a:t>
              </a:r>
              <a:r>
                <a:rPr lang="en-US" altLang="zh-CN" dirty="0"/>
                <a:t>c(AsO</a:t>
              </a:r>
              <a:r>
                <a:rPr lang="en-US" altLang="zh-CN" baseline="-25000" dirty="0"/>
                <a:t>4</a:t>
              </a:r>
              <a:r>
                <a:rPr lang="en-US" altLang="zh-CN" baseline="30000" dirty="0"/>
                <a:t>3-</a:t>
              </a:r>
              <a:r>
                <a:rPr lang="en-US" altLang="zh-CN" dirty="0"/>
                <a:t>)=1×10</a:t>
              </a:r>
              <a:r>
                <a:rPr lang="en-US" altLang="zh-CN" baseline="30000" dirty="0"/>
                <a:t>-9</a:t>
              </a:r>
              <a:r>
                <a:rPr lang="en-US" altLang="zh-CN" dirty="0"/>
                <a:t> </a:t>
              </a:r>
              <a:r>
                <a:rPr lang="en-US" altLang="zh-CN" dirty="0" err="1"/>
                <a:t>mol</a:t>
              </a:r>
              <a:r>
                <a:rPr lang="en-US" altLang="zh-CN" dirty="0"/>
                <a:t>/L</a:t>
              </a:r>
              <a:r>
                <a:rPr lang="zh-CN" altLang="zh-CN" dirty="0"/>
                <a:t>，且不产生</a:t>
              </a:r>
              <a:r>
                <a:rPr lang="en-US" altLang="zh-CN" dirty="0"/>
                <a:t>Fe(OH)</a:t>
              </a:r>
              <a:r>
                <a:rPr lang="en-US" altLang="zh-CN" baseline="-25000" dirty="0"/>
                <a:t>3</a:t>
              </a:r>
              <a:r>
                <a:rPr lang="zh-CN" altLang="zh-CN" dirty="0"/>
                <a:t>沉淀，则溶液</a:t>
              </a:r>
              <a:r>
                <a:rPr lang="en-US" altLang="zh-CN" dirty="0"/>
                <a:t>pH</a:t>
              </a:r>
              <a:r>
                <a:rPr lang="zh-CN" altLang="zh-CN" dirty="0"/>
                <a:t>控制在</a:t>
              </a:r>
              <a:r>
                <a:rPr lang="en-US" altLang="zh-CN" u="sng" dirty="0"/>
                <a:t>          </a:t>
              </a:r>
              <a:r>
                <a:rPr lang="zh-CN" altLang="zh-CN" dirty="0"/>
                <a:t>。</a:t>
              </a:r>
              <a:r>
                <a:rPr lang="en-US" altLang="zh-CN" dirty="0"/>
                <a:t>(</a:t>
              </a:r>
              <a:r>
                <a:rPr lang="zh-CN" altLang="zh-CN" dirty="0"/>
                <a:t>已知：</a:t>
              </a:r>
              <a:r>
                <a:rPr lang="en-US" altLang="zh-CN" dirty="0"/>
                <a:t>1g2=0.3</a:t>
              </a:r>
              <a:r>
                <a:rPr lang="zh-CN" altLang="zh-CN" dirty="0"/>
                <a:t>，</a:t>
              </a:r>
              <a:r>
                <a:rPr lang="en-US" altLang="zh-CN" dirty="0"/>
                <a:t>FeAsO</a:t>
              </a:r>
              <a:r>
                <a:rPr lang="en-US" altLang="zh-CN" baseline="-25000" dirty="0"/>
                <a:t>4</a:t>
              </a:r>
              <a:r>
                <a:rPr lang="zh-CN" altLang="zh-CN" dirty="0"/>
                <a:t>、</a:t>
              </a:r>
              <a:r>
                <a:rPr lang="en-US" altLang="zh-CN" dirty="0"/>
                <a:t>Fe(OH)</a:t>
              </a:r>
              <a:r>
                <a:rPr lang="en-US" altLang="zh-CN" baseline="-25000" dirty="0"/>
                <a:t>3</a:t>
              </a:r>
              <a:r>
                <a:rPr lang="zh-CN" altLang="zh-CN" dirty="0"/>
                <a:t>的</a:t>
              </a:r>
              <a:r>
                <a:rPr lang="en-US" altLang="zh-CN" dirty="0" err="1"/>
                <a:t>K</a:t>
              </a:r>
              <a:r>
                <a:rPr lang="en-US" altLang="zh-CN" baseline="-25000" dirty="0" err="1"/>
                <a:t>sp</a:t>
              </a:r>
              <a:r>
                <a:rPr lang="zh-CN" altLang="zh-CN" dirty="0"/>
                <a:t>分别为</a:t>
              </a:r>
              <a:r>
                <a:rPr lang="en-US" altLang="zh-CN" dirty="0"/>
                <a:t>5×10</a:t>
              </a:r>
              <a:r>
                <a:rPr lang="en-US" altLang="zh-CN" baseline="30000" dirty="0"/>
                <a:t>-21</a:t>
              </a:r>
              <a:r>
                <a:rPr lang="zh-CN" altLang="zh-CN" dirty="0"/>
                <a:t>、</a:t>
              </a:r>
              <a:r>
                <a:rPr lang="en-US" altLang="zh-CN" dirty="0"/>
                <a:t>4×10</a:t>
              </a:r>
              <a:r>
                <a:rPr lang="en-US" altLang="zh-CN" baseline="30000" dirty="0"/>
                <a:t>-38</a:t>
              </a:r>
              <a:r>
                <a:rPr lang="en-US" altLang="zh-CN" dirty="0"/>
                <a:t>)</a:t>
              </a:r>
              <a:endParaRPr lang="zh-CN" altLang="zh-CN" dirty="0"/>
            </a:p>
            <a:p>
              <a:r>
                <a:rPr lang="zh-CN" altLang="zh-CN" dirty="0"/>
                <a:t>（</a:t>
              </a:r>
              <a:r>
                <a:rPr lang="en-US" altLang="zh-CN" dirty="0"/>
                <a:t>6</a:t>
              </a:r>
              <a:r>
                <a:rPr lang="zh-CN" altLang="zh-CN" dirty="0"/>
                <a:t>）</a:t>
              </a:r>
              <a:r>
                <a:rPr lang="en-US" altLang="zh-CN" dirty="0"/>
                <a:t>“</a:t>
              </a:r>
              <a:r>
                <a:rPr lang="zh-CN" altLang="zh-CN" dirty="0"/>
                <a:t>沉铋</a:t>
              </a:r>
              <a:r>
                <a:rPr lang="en-US" altLang="zh-CN" dirty="0"/>
                <a:t>”</a:t>
              </a:r>
              <a:r>
                <a:rPr lang="zh-CN" altLang="zh-CN" dirty="0"/>
                <a:t>时需控制溶液的</a:t>
              </a:r>
              <a:r>
                <a:rPr lang="en-US" altLang="zh-CN" dirty="0"/>
                <a:t>pH=3.0</a:t>
              </a:r>
              <a:r>
                <a:rPr lang="zh-CN" altLang="zh-CN" dirty="0"/>
                <a:t>，</a:t>
              </a:r>
              <a:r>
                <a:rPr lang="en-US" altLang="zh-CN" dirty="0"/>
                <a:t>BiCl</a:t>
              </a:r>
              <a:r>
                <a:rPr lang="en-US" altLang="zh-CN" baseline="-25000" dirty="0"/>
                <a:t>3</a:t>
              </a:r>
              <a:r>
                <a:rPr lang="zh-CN" altLang="zh-CN" dirty="0"/>
                <a:t>发生反应的化学方程式为</a:t>
              </a:r>
              <a:r>
                <a:rPr lang="en-US" altLang="zh-CN" u="sng" dirty="0"/>
                <a:t>  </a:t>
              </a:r>
              <a:r>
                <a:rPr lang="en-US" altLang="zh-CN" u="sng" dirty="0" smtClean="0"/>
                <a:t>           </a:t>
              </a:r>
              <a:r>
                <a:rPr lang="zh-CN" altLang="zh-CN" dirty="0"/>
                <a:t>。</a:t>
              </a:r>
            </a:p>
            <a:p>
              <a:endParaRPr lang="en-US" altLang="zh-CN" dirty="0" smtClean="0"/>
            </a:p>
            <a:p>
              <a:endParaRPr lang="zh-CN" altLang="zh-CN" dirty="0"/>
            </a:p>
          </p:txBody>
        </p:sp>
      </p:grpSp>
      <p:graphicFrame>
        <p:nvGraphicFramePr>
          <p:cNvPr id="6" name="表格 5"/>
          <p:cNvGraphicFramePr>
            <a:graphicFrameLocks noGrp="1"/>
          </p:cNvGraphicFramePr>
          <p:nvPr>
            <p:extLst>
              <p:ext uri="{D42A27DB-BD31-4B8C-83A1-F6EECF244321}">
                <p14:modId xmlns:p14="http://schemas.microsoft.com/office/powerpoint/2010/main" val="3830748701"/>
              </p:ext>
            </p:extLst>
          </p:nvPr>
        </p:nvGraphicFramePr>
        <p:xfrm>
          <a:off x="7265489" y="1815672"/>
          <a:ext cx="4606805" cy="1067456"/>
        </p:xfrm>
        <a:graphic>
          <a:graphicData uri="http://schemas.openxmlformats.org/drawingml/2006/table">
            <a:tbl>
              <a:tblPr>
                <a:tableStyleId>{5C22544A-7EE6-4342-B048-85BDC9FD1C3A}</a:tableStyleId>
              </a:tblPr>
              <a:tblGrid>
                <a:gridCol w="1330336">
                  <a:extLst>
                    <a:ext uri="{9D8B030D-6E8A-4147-A177-3AD203B41FA5}">
                      <a16:colId xmlns:a16="http://schemas.microsoft.com/office/drawing/2014/main" val="3561072756"/>
                    </a:ext>
                  </a:extLst>
                </a:gridCol>
                <a:gridCol w="818617">
                  <a:extLst>
                    <a:ext uri="{9D8B030D-6E8A-4147-A177-3AD203B41FA5}">
                      <a16:colId xmlns:a16="http://schemas.microsoft.com/office/drawing/2014/main" val="1315111097"/>
                    </a:ext>
                  </a:extLst>
                </a:gridCol>
                <a:gridCol w="819284">
                  <a:extLst>
                    <a:ext uri="{9D8B030D-6E8A-4147-A177-3AD203B41FA5}">
                      <a16:colId xmlns:a16="http://schemas.microsoft.com/office/drawing/2014/main" val="1499533263"/>
                    </a:ext>
                  </a:extLst>
                </a:gridCol>
                <a:gridCol w="819284">
                  <a:extLst>
                    <a:ext uri="{9D8B030D-6E8A-4147-A177-3AD203B41FA5}">
                      <a16:colId xmlns:a16="http://schemas.microsoft.com/office/drawing/2014/main" val="2881934687"/>
                    </a:ext>
                  </a:extLst>
                </a:gridCol>
                <a:gridCol w="819284">
                  <a:extLst>
                    <a:ext uri="{9D8B030D-6E8A-4147-A177-3AD203B41FA5}">
                      <a16:colId xmlns:a16="http://schemas.microsoft.com/office/drawing/2014/main" val="1210959857"/>
                    </a:ext>
                  </a:extLst>
                </a:gridCol>
              </a:tblGrid>
              <a:tr h="267410">
                <a:tc>
                  <a:txBody>
                    <a:bodyPr/>
                    <a:lstStyle/>
                    <a:p>
                      <a:pPr algn="ctr">
                        <a:lnSpc>
                          <a:spcPct val="110000"/>
                        </a:lnSpc>
                        <a:spcAft>
                          <a:spcPts val="0"/>
                        </a:spcAft>
                      </a:pPr>
                      <a:r>
                        <a:rPr lang="en-US" sz="1050" kern="100">
                          <a:effectLst/>
                        </a:rPr>
                        <a:t>L/S</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125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50</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15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41893849"/>
                  </a:ext>
                </a:extLst>
              </a:tr>
              <a:tr h="266682">
                <a:tc>
                  <a:txBody>
                    <a:bodyPr/>
                    <a:lstStyle/>
                    <a:p>
                      <a:pPr algn="ctr">
                        <a:lnSpc>
                          <a:spcPct val="110000"/>
                        </a:lnSpc>
                        <a:spcAft>
                          <a:spcPts val="0"/>
                        </a:spcAft>
                      </a:pPr>
                      <a:r>
                        <a:rPr lang="en-US" sz="1050" kern="100">
                          <a:effectLst/>
                        </a:rPr>
                        <a:t>Pb</a:t>
                      </a:r>
                      <a:r>
                        <a:rPr lang="en-US" sz="1050" kern="100" baseline="30000">
                          <a:effectLst/>
                        </a:rPr>
                        <a:t>2+</a:t>
                      </a:r>
                      <a:r>
                        <a:rPr lang="zh-CN" sz="1050" kern="100">
                          <a:effectLst/>
                        </a:rPr>
                        <a:t>去除率</a:t>
                      </a:r>
                      <a:r>
                        <a:rPr lang="en-US" sz="1050" kern="100">
                          <a:effectLst/>
                        </a:rPr>
                        <a:t>/%</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84.86</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94.15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95.40</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96.83</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15272406"/>
                  </a:ext>
                </a:extLst>
              </a:tr>
              <a:tr h="266682">
                <a:tc>
                  <a:txBody>
                    <a:bodyPr/>
                    <a:lstStyle/>
                    <a:p>
                      <a:pPr algn="ctr">
                        <a:lnSpc>
                          <a:spcPct val="110000"/>
                        </a:lnSpc>
                        <a:spcAft>
                          <a:spcPts val="0"/>
                        </a:spcAft>
                      </a:pPr>
                      <a:r>
                        <a:rPr lang="en-US" sz="1050" kern="100" dirty="0">
                          <a:effectLst/>
                        </a:rPr>
                        <a:t>As</a:t>
                      </a:r>
                      <a:r>
                        <a:rPr lang="en-US" sz="1050" kern="100" baseline="30000" dirty="0">
                          <a:effectLst/>
                        </a:rPr>
                        <a:t>3+</a:t>
                      </a:r>
                      <a:r>
                        <a:rPr lang="zh-CN" sz="1050" kern="100" dirty="0">
                          <a:effectLst/>
                        </a:rPr>
                        <a:t>去除率</a:t>
                      </a:r>
                      <a:r>
                        <a:rPr lang="en-US" sz="1050" kern="100" dirty="0">
                          <a:effectLst/>
                        </a:rPr>
                        <a:t>/%</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98.79</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98.92</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98.34</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99.05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09971182"/>
                  </a:ext>
                </a:extLst>
              </a:tr>
              <a:tr h="266682">
                <a:tc>
                  <a:txBody>
                    <a:bodyPr/>
                    <a:lstStyle/>
                    <a:p>
                      <a:pPr algn="ctr">
                        <a:lnSpc>
                          <a:spcPct val="110000"/>
                        </a:lnSpc>
                        <a:spcAft>
                          <a:spcPts val="0"/>
                        </a:spcAft>
                      </a:pPr>
                      <a:r>
                        <a:rPr lang="en-US" sz="1050" kern="100">
                          <a:effectLst/>
                        </a:rPr>
                        <a:t>m(</a:t>
                      </a:r>
                      <a:r>
                        <a:rPr lang="zh-CN" sz="1050" kern="100">
                          <a:effectLst/>
                        </a:rPr>
                        <a:t>沉铋</a:t>
                      </a:r>
                      <a:r>
                        <a:rPr lang="en-US" sz="1050" kern="100">
                          <a:effectLst/>
                        </a:rPr>
                        <a:t>)/g</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dirty="0">
                          <a:effectLst/>
                        </a:rPr>
                        <a:t>2.34</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2.33</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2.05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dirty="0">
                          <a:effectLst/>
                        </a:rPr>
                        <a:t>1.98</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96612865"/>
                  </a:ext>
                </a:extLst>
              </a:tr>
            </a:tbl>
          </a:graphicData>
        </a:graphic>
      </p:graphicFrame>
      <p:pic>
        <p:nvPicPr>
          <p:cNvPr id="1028" name="图片 3" descr="wps2"/>
          <p:cNvPicPr>
            <a:picLocks noChangeAspect="1" noChangeArrowheads="1"/>
          </p:cNvPicPr>
          <p:nvPr/>
        </p:nvPicPr>
        <p:blipFill>
          <a:blip r:embed="rId5">
            <a:extLst>
              <a:ext uri="{BEBA8EAE-BF5A-486C-A8C5-ECC9F3942E4B}">
                <a14:imgProps xmlns:a14="http://schemas.microsoft.com/office/drawing/2010/main">
                  <a14:imgLayer r:embed="rId6">
                    <a14:imgEffect>
                      <a14:sharpenSoften amount="50000"/>
                    </a14:imgEffect>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9116482" y="3838779"/>
            <a:ext cx="2101159" cy="1701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 name="对话气泡: 圆角矩形 10">
            <a:extLst>
              <a:ext uri="{FF2B5EF4-FFF2-40B4-BE49-F238E27FC236}">
                <a16:creationId xmlns:a16="http://schemas.microsoft.com/office/drawing/2014/main" id="{0F1B99B7-60DC-4779-AB6A-2DB18867F8B1}"/>
              </a:ext>
            </a:extLst>
          </p:cNvPr>
          <p:cNvSpPr/>
          <p:nvPr/>
        </p:nvSpPr>
        <p:spPr bwMode="auto">
          <a:xfrm>
            <a:off x="6513513" y="2554722"/>
            <a:ext cx="4704128" cy="1638456"/>
          </a:xfrm>
          <a:prstGeom prst="wedgeRoundRectCallout">
            <a:avLst>
              <a:gd name="adj1" fmla="val -98862"/>
              <a:gd name="adj2" fmla="val -5479"/>
              <a:gd name="adj3" fmla="val 16667"/>
            </a:avLst>
          </a:prstGeom>
          <a:solidFill>
            <a:srgbClr val="6FA2D0"/>
          </a:solidFill>
          <a:ln w="9525" cap="flat" cmpd="sng" algn="ctr">
            <a:no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defRPr/>
            </a:pPr>
            <a:r>
              <a:rPr lang="zh-CN" altLang="en-US" sz="2800" b="1" dirty="0" smtClean="0">
                <a:solidFill>
                  <a:schemeClr val="bg1"/>
                </a:solidFill>
              </a:rPr>
              <a:t>考查物质基本组成，</a:t>
            </a:r>
            <a:r>
              <a:rPr lang="zh-CN" altLang="en-US" sz="2800" b="1" dirty="0">
                <a:solidFill>
                  <a:schemeClr val="bg1"/>
                </a:solidFill>
              </a:rPr>
              <a:t>陌生</a:t>
            </a:r>
            <a:r>
              <a:rPr lang="zh-CN" altLang="en-US" sz="2800" b="1" dirty="0" smtClean="0">
                <a:solidFill>
                  <a:schemeClr val="bg1"/>
                </a:solidFill>
              </a:rPr>
              <a:t>物质中元素化合价确定。</a:t>
            </a:r>
            <a:endParaRPr lang="en-US" altLang="zh-CN" sz="2800" b="1" dirty="0" smtClean="0">
              <a:solidFill>
                <a:schemeClr val="bg1"/>
              </a:solidFill>
            </a:endParaRPr>
          </a:p>
          <a:p>
            <a:pPr eaLnBrk="1" hangingPunct="1">
              <a:defRPr/>
            </a:pPr>
            <a:r>
              <a:rPr lang="zh-CN" altLang="en-US" sz="2800" b="1" dirty="0" smtClean="0">
                <a:solidFill>
                  <a:schemeClr val="bg1"/>
                </a:solidFill>
              </a:rPr>
              <a:t>试题难度：低</a:t>
            </a:r>
            <a:endParaRPr lang="en-US" altLang="zh-CN" sz="2800" b="1" dirty="0" smtClean="0">
              <a:solidFill>
                <a:schemeClr val="bg1"/>
              </a:solidFill>
            </a:endParaRPr>
          </a:p>
          <a:p>
            <a:pPr eaLnBrk="1" hangingPunct="1">
              <a:defRPr/>
            </a:pPr>
            <a:r>
              <a:rPr lang="en-US" altLang="zh-CN" sz="2800" b="1" dirty="0" smtClean="0">
                <a:solidFill>
                  <a:schemeClr val="bg1"/>
                </a:solidFill>
              </a:rPr>
              <a:t>  </a:t>
            </a:r>
            <a:endParaRPr lang="zh-CN" altLang="en-US" sz="2800" b="1" dirty="0">
              <a:solidFill>
                <a:schemeClr val="bg1"/>
              </a:solidFill>
            </a:endParaRPr>
          </a:p>
        </p:txBody>
      </p:sp>
      <p:sp>
        <p:nvSpPr>
          <p:cNvPr id="14" name="矩形 1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3 </a:t>
            </a:r>
            <a:r>
              <a:rPr lang="zh-CN" altLang="en-US" sz="3600" b="1" dirty="0" smtClean="0">
                <a:latin typeface="微软雅黑" panose="020B0503020204020204" pitchFamily="34" charset="-122"/>
                <a:ea typeface="微软雅黑" panose="020B0503020204020204" pitchFamily="34" charset="-122"/>
              </a:rPr>
              <a:t>原创题解读</a:t>
            </a:r>
            <a:endParaRPr lang="zh-CN" altLang="en-US" sz="3600" b="1" dirty="0">
              <a:latin typeface="微软雅黑" panose="020B0503020204020204" pitchFamily="34" charset="-122"/>
              <a:ea typeface="微软雅黑" panose="020B0503020204020204" pitchFamily="34" charset="-122"/>
              <a:sym typeface="+mn-ea"/>
            </a:endParaRPr>
          </a:p>
        </p:txBody>
      </p:sp>
    </p:spTree>
    <p:extLst>
      <p:ext uri="{BB962C8B-B14F-4D97-AF65-F5344CB8AC3E}">
        <p14:creationId xmlns:p14="http://schemas.microsoft.com/office/powerpoint/2010/main" val="195347280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图片 1" descr="wps1"/>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456841" y="1836002"/>
            <a:ext cx="5671368" cy="1026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6"/>
          <p:cNvGrpSpPr/>
          <p:nvPr/>
        </p:nvGrpSpPr>
        <p:grpSpPr>
          <a:xfrm>
            <a:off x="81099" y="976312"/>
            <a:ext cx="11928475" cy="6302793"/>
            <a:chOff x="81099" y="976312"/>
            <a:chExt cx="11928475" cy="6302793"/>
          </a:xfrm>
        </p:grpSpPr>
        <p:sp>
          <p:nvSpPr>
            <p:cNvPr id="15" name="圆角矩形 14">
              <a:extLst/>
            </p:cNvPr>
            <p:cNvSpPr/>
            <p:nvPr/>
          </p:nvSpPr>
          <p:spPr bwMode="auto">
            <a:xfrm>
              <a:off x="81099" y="976312"/>
              <a:ext cx="11928475" cy="5724934"/>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latin typeface="Times New Roman" panose="02020603050405020304" pitchFamily="18" charset="0"/>
                <a:ea typeface="+mn-ea"/>
                <a:cs typeface="Times New Roman" panose="02020603050405020304" pitchFamily="18" charset="0"/>
              </a:endParaRPr>
            </a:p>
          </p:txBody>
        </p:sp>
        <p:sp>
          <p:nvSpPr>
            <p:cNvPr id="68612" name="Rectangle 3"/>
            <p:cNvSpPr>
              <a:spLocks noChangeArrowheads="1"/>
            </p:cNvSpPr>
            <p:nvPr/>
          </p:nvSpPr>
          <p:spPr bwMode="auto">
            <a:xfrm>
              <a:off x="441347" y="1003073"/>
              <a:ext cx="11207977" cy="984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ctr">
                <a:defRPr/>
              </a:pPr>
              <a:r>
                <a:rPr lang="en-US" altLang="zh-CN" sz="2000" b="1" dirty="0" smtClean="0">
                  <a:solidFill>
                    <a:srgbClr val="FF0000"/>
                  </a:solidFill>
                  <a:latin typeface="Times New Roman" panose="02020603050405020304" pitchFamily="18" charset="0"/>
                  <a:ea typeface="+mn-ea"/>
                  <a:cs typeface="Times New Roman" panose="02020603050405020304" pitchFamily="18" charset="0"/>
                </a:rPr>
                <a:t>[27 (14</a:t>
              </a:r>
              <a:r>
                <a:rPr lang="zh-CN" altLang="en-US" sz="2000" b="1" dirty="0" smtClean="0">
                  <a:solidFill>
                    <a:srgbClr val="FF0000"/>
                  </a:solidFill>
                  <a:latin typeface="Times New Roman" panose="02020603050405020304" pitchFamily="18" charset="0"/>
                  <a:ea typeface="+mn-ea"/>
                  <a:cs typeface="Times New Roman" panose="02020603050405020304" pitchFamily="18" charset="0"/>
                </a:rPr>
                <a:t>分</a:t>
              </a:r>
              <a:r>
                <a:rPr lang="en-US" altLang="zh-CN" sz="2000" b="1" dirty="0" smtClean="0">
                  <a:solidFill>
                    <a:srgbClr val="FF0000"/>
                  </a:solidFill>
                  <a:latin typeface="Times New Roman" panose="02020603050405020304" pitchFamily="18" charset="0"/>
                  <a:ea typeface="+mn-ea"/>
                  <a:cs typeface="Times New Roman" panose="02020603050405020304" pitchFamily="18" charset="0"/>
                </a:rPr>
                <a:t>)] </a:t>
              </a:r>
              <a:r>
                <a:rPr lang="zh-CN" altLang="zh-CN" dirty="0" smtClean="0"/>
                <a:t>铋</a:t>
              </a:r>
              <a:r>
                <a:rPr lang="zh-CN" altLang="zh-CN" dirty="0"/>
                <a:t>是当今世界公认的最安全的</a:t>
              </a:r>
              <a:r>
                <a:rPr lang="en-US" altLang="zh-CN" dirty="0"/>
                <a:t>“</a:t>
              </a:r>
              <a:r>
                <a:rPr lang="zh-CN" altLang="zh-CN" dirty="0"/>
                <a:t>绿色</a:t>
              </a:r>
              <a:r>
                <a:rPr lang="en-US" altLang="zh-CN" dirty="0"/>
                <a:t>”</a:t>
              </a:r>
              <a:r>
                <a:rPr lang="zh-CN" altLang="zh-CN" dirty="0"/>
                <a:t>金属之一，氯氧化铋</a:t>
              </a:r>
              <a:r>
                <a:rPr lang="en-US" altLang="zh-CN" dirty="0"/>
                <a:t>(</a:t>
              </a:r>
              <a:r>
                <a:rPr lang="en-US" altLang="zh-CN" dirty="0" err="1"/>
                <a:t>BiOCl</a:t>
              </a:r>
              <a:r>
                <a:rPr lang="en-US" altLang="zh-CN" dirty="0"/>
                <a:t>)</a:t>
              </a:r>
              <a:r>
                <a:rPr lang="zh-CN" altLang="zh-CN" dirty="0"/>
                <a:t>是用途广泛的化工原料。用火法炼铜转炉烟尘</a:t>
              </a:r>
              <a:r>
                <a:rPr lang="en-US" altLang="zh-CN" dirty="0"/>
                <a:t>(</a:t>
              </a:r>
              <a:r>
                <a:rPr lang="zh-CN" altLang="zh-CN" dirty="0"/>
                <a:t>除含</a:t>
              </a:r>
              <a:r>
                <a:rPr lang="en-US" altLang="zh-CN" dirty="0"/>
                <a:t>Bi</a:t>
              </a:r>
              <a:r>
                <a:rPr lang="en-US" altLang="zh-CN" baseline="-25000" dirty="0"/>
                <a:t>2</a:t>
              </a:r>
              <a:r>
                <a:rPr lang="en-US" altLang="zh-CN" dirty="0"/>
                <a:t>O</a:t>
              </a:r>
              <a:r>
                <a:rPr lang="en-US" altLang="zh-CN" baseline="-25000" dirty="0"/>
                <a:t>3</a:t>
              </a:r>
              <a:r>
                <a:rPr lang="zh-CN" altLang="zh-CN" dirty="0"/>
                <a:t>之外，还有</a:t>
              </a:r>
              <a:r>
                <a:rPr lang="en-US" altLang="zh-CN" dirty="0"/>
                <a:t>CuSO</a:t>
              </a:r>
              <a:r>
                <a:rPr lang="en-US" altLang="zh-CN" baseline="-25000" dirty="0"/>
                <a:t>4</a:t>
              </a:r>
              <a:r>
                <a:rPr lang="zh-CN" altLang="zh-CN" dirty="0"/>
                <a:t>、</a:t>
              </a:r>
              <a:r>
                <a:rPr lang="en-US" altLang="zh-CN" dirty="0"/>
                <a:t>ZnSO</a:t>
              </a:r>
              <a:r>
                <a:rPr lang="en-US" altLang="zh-CN" baseline="-25000" dirty="0"/>
                <a:t>4</a:t>
              </a:r>
              <a:r>
                <a:rPr lang="zh-CN" altLang="zh-CN" dirty="0"/>
                <a:t>、</a:t>
              </a:r>
              <a:r>
                <a:rPr lang="en-US" altLang="zh-CN" dirty="0" err="1"/>
                <a:t>CuS</a:t>
              </a:r>
              <a:r>
                <a:rPr lang="zh-CN" altLang="zh-CN" dirty="0"/>
                <a:t>、</a:t>
              </a:r>
              <a:r>
                <a:rPr lang="en-US" altLang="zh-CN" dirty="0"/>
                <a:t>Fe</a:t>
              </a:r>
              <a:r>
                <a:rPr lang="en-US" altLang="zh-CN" baseline="-25000" dirty="0"/>
                <a:t>2</a:t>
              </a:r>
              <a:r>
                <a:rPr lang="en-US" altLang="zh-CN" dirty="0"/>
                <a:t>O</a:t>
              </a:r>
              <a:r>
                <a:rPr lang="en-US" altLang="zh-CN" baseline="-25000" dirty="0"/>
                <a:t>3</a:t>
              </a:r>
              <a:r>
                <a:rPr lang="zh-CN" altLang="zh-CN" dirty="0"/>
                <a:t>、</a:t>
              </a:r>
              <a:r>
                <a:rPr lang="en-US" altLang="zh-CN" dirty="0"/>
                <a:t>PbSO</a:t>
              </a:r>
              <a:r>
                <a:rPr lang="en-US" altLang="zh-CN" baseline="-25000" dirty="0"/>
                <a:t>4</a:t>
              </a:r>
              <a:r>
                <a:rPr lang="zh-CN" altLang="zh-CN" dirty="0"/>
                <a:t>及</a:t>
              </a:r>
              <a:r>
                <a:rPr lang="en-US" altLang="zh-CN" dirty="0"/>
                <a:t>As</a:t>
              </a:r>
              <a:r>
                <a:rPr lang="en-US" altLang="zh-CN" baseline="-25000" dirty="0"/>
                <a:t>2</a:t>
              </a:r>
              <a:r>
                <a:rPr lang="en-US" altLang="zh-CN" dirty="0"/>
                <a:t>O</a:t>
              </a:r>
              <a:r>
                <a:rPr lang="en-US" altLang="zh-CN" baseline="-25000" dirty="0"/>
                <a:t>3</a:t>
              </a:r>
              <a:r>
                <a:rPr lang="en-US" altLang="zh-CN" dirty="0"/>
                <a:t>)</a:t>
              </a:r>
              <a:r>
                <a:rPr lang="zh-CN" altLang="zh-CN" dirty="0"/>
                <a:t>制备高纯氯氧化铋的某工艺流程如下：</a:t>
              </a:r>
              <a:endParaRPr lang="zh-CN" altLang="en-US" sz="2000" dirty="0" smtClean="0">
                <a:latin typeface="Times New Roman" panose="02020603050405020304" pitchFamily="18" charset="0"/>
                <a:ea typeface="+mn-ea"/>
                <a:cs typeface="Times New Roman" panose="02020603050405020304" pitchFamily="18" charset="0"/>
              </a:endParaRPr>
            </a:p>
          </p:txBody>
        </p:sp>
        <p:sp>
          <p:nvSpPr>
            <p:cNvPr id="9" name="Rectangle 5">
              <a:extLst/>
            </p:cNvPr>
            <p:cNvSpPr>
              <a:spLocks noChangeArrowheads="1"/>
            </p:cNvSpPr>
            <p:nvPr/>
          </p:nvSpPr>
          <p:spPr bwMode="auto">
            <a:xfrm>
              <a:off x="441347" y="2754790"/>
              <a:ext cx="10829925"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762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dirty="0"/>
                <a:t>请回答：</a:t>
              </a:r>
            </a:p>
            <a:p>
              <a:r>
                <a:rPr lang="zh-CN" altLang="zh-CN" dirty="0"/>
                <a:t>（</a:t>
              </a:r>
              <a:r>
                <a:rPr lang="en-US" altLang="zh-CN" dirty="0"/>
                <a:t>1</a:t>
              </a:r>
              <a:r>
                <a:rPr lang="zh-CN" altLang="zh-CN" dirty="0"/>
                <a:t>）</a:t>
              </a:r>
              <a:r>
                <a:rPr lang="en-US" altLang="zh-CN" dirty="0" err="1"/>
                <a:t>BiOCl</a:t>
              </a:r>
              <a:r>
                <a:rPr lang="zh-CN" altLang="zh-CN" dirty="0"/>
                <a:t>中</a:t>
              </a:r>
              <a:r>
                <a:rPr lang="en-US" altLang="zh-CN" dirty="0"/>
                <a:t>Bi</a:t>
              </a:r>
              <a:r>
                <a:rPr lang="zh-CN" altLang="zh-CN" dirty="0"/>
                <a:t>元素的化合价为</a:t>
              </a:r>
              <a:r>
                <a:rPr lang="en-US" altLang="zh-CN" u="sng" dirty="0"/>
                <a:t>          </a:t>
              </a:r>
              <a:r>
                <a:rPr lang="zh-CN" altLang="zh-CN" dirty="0"/>
                <a:t>。</a:t>
              </a:r>
            </a:p>
            <a:p>
              <a:r>
                <a:rPr lang="zh-CN" altLang="zh-CN" dirty="0"/>
                <a:t>（</a:t>
              </a:r>
              <a:r>
                <a:rPr lang="en-US" altLang="zh-CN" dirty="0"/>
                <a:t>2</a:t>
              </a:r>
              <a:r>
                <a:rPr lang="zh-CN" altLang="zh-CN" dirty="0"/>
                <a:t>）</a:t>
              </a:r>
              <a:r>
                <a:rPr lang="en-US" altLang="zh-CN" dirty="0"/>
                <a:t>“</a:t>
              </a:r>
              <a:r>
                <a:rPr lang="zh-CN" altLang="zh-CN" dirty="0"/>
                <a:t>浸铜</a:t>
              </a:r>
              <a:r>
                <a:rPr lang="en-US" altLang="zh-CN" dirty="0"/>
                <a:t>”</a:t>
              </a:r>
              <a:r>
                <a:rPr lang="zh-CN" altLang="zh-CN" dirty="0"/>
                <a:t>时有硫生成，反应的离子方程式为</a:t>
              </a:r>
              <a:r>
                <a:rPr lang="en-US" altLang="zh-CN" u="sng" dirty="0"/>
                <a:t>                     </a:t>
              </a:r>
              <a:r>
                <a:rPr lang="zh-CN" altLang="zh-CN" dirty="0"/>
                <a:t>；浸铜后的滤液</a:t>
              </a:r>
              <a:r>
                <a:rPr lang="en-US" altLang="zh-CN" dirty="0"/>
                <a:t>2</a:t>
              </a:r>
              <a:r>
                <a:rPr lang="zh-CN" altLang="zh-CN" dirty="0"/>
                <a:t>用于循环酸浸，主要利用的物质是</a:t>
              </a:r>
              <a:r>
                <a:rPr lang="en-US" altLang="zh-CN" u="sng" dirty="0"/>
                <a:t>              </a:t>
              </a:r>
              <a:r>
                <a:rPr lang="zh-CN" altLang="zh-CN" dirty="0"/>
                <a:t>。</a:t>
              </a:r>
            </a:p>
            <a:p>
              <a:r>
                <a:rPr lang="zh-CN" altLang="zh-CN" dirty="0"/>
                <a:t>（</a:t>
              </a:r>
              <a:r>
                <a:rPr lang="en-US" altLang="zh-CN" dirty="0"/>
                <a:t>3</a:t>
              </a:r>
              <a:r>
                <a:rPr lang="zh-CN" altLang="zh-CN" dirty="0"/>
                <a:t>）滤液</a:t>
              </a:r>
              <a:r>
                <a:rPr lang="en-US" altLang="zh-CN" dirty="0"/>
                <a:t>1</a:t>
              </a:r>
              <a:r>
                <a:rPr lang="zh-CN" altLang="zh-CN" dirty="0"/>
                <a:t>经电解可制得某金属，电解时阴极的电极反应为</a:t>
              </a:r>
              <a:r>
                <a:rPr lang="en-US" altLang="zh-CN" u="sng" dirty="0"/>
                <a:t>   </a:t>
              </a:r>
              <a:r>
                <a:rPr lang="en-US" altLang="zh-CN" u="sng" dirty="0" smtClean="0"/>
                <a:t>                       </a:t>
              </a:r>
              <a:r>
                <a:rPr lang="zh-CN" altLang="zh-CN" dirty="0"/>
                <a:t>。</a:t>
              </a:r>
            </a:p>
            <a:p>
              <a:r>
                <a:rPr lang="zh-CN" altLang="zh-CN" dirty="0"/>
                <a:t>（</a:t>
              </a:r>
              <a:r>
                <a:rPr lang="en-US" altLang="zh-CN" dirty="0"/>
                <a:t>4</a:t>
              </a:r>
              <a:r>
                <a:rPr lang="zh-CN" altLang="zh-CN" dirty="0"/>
                <a:t>）浸铋时</a:t>
              </a:r>
              <a:r>
                <a:rPr lang="en-US" altLang="zh-CN" dirty="0"/>
                <a:t>c(Cl</a:t>
              </a:r>
              <a:r>
                <a:rPr lang="en-US" altLang="zh-CN" baseline="30000" dirty="0"/>
                <a:t>-</a:t>
              </a:r>
              <a:r>
                <a:rPr lang="en-US" altLang="zh-CN" dirty="0"/>
                <a:t>) </a:t>
              </a:r>
              <a:r>
                <a:rPr lang="zh-CN" altLang="zh-CN" dirty="0"/>
                <a:t>与</a:t>
              </a:r>
              <a:r>
                <a:rPr lang="en-US" altLang="zh-CN" dirty="0"/>
                <a:t>Bi</a:t>
              </a:r>
              <a:r>
                <a:rPr lang="zh-CN" altLang="zh-CN" dirty="0"/>
                <a:t>浸出率的关系如图所示。浸铋时</a:t>
              </a:r>
              <a:r>
                <a:rPr lang="en-US" altLang="zh-CN" dirty="0" err="1"/>
                <a:t>NaCl</a:t>
              </a:r>
              <a:r>
                <a:rPr lang="zh-CN" altLang="zh-CN" dirty="0"/>
                <a:t>的作用</a:t>
              </a:r>
              <a:r>
                <a:rPr lang="en-US" altLang="zh-CN" u="sng" dirty="0"/>
                <a:t>    </a:t>
              </a:r>
              <a:r>
                <a:rPr lang="en-US" altLang="zh-CN" u="sng" dirty="0" smtClean="0"/>
                <a:t>                      </a:t>
              </a:r>
              <a:r>
                <a:rPr lang="zh-CN" altLang="zh-CN" dirty="0" smtClean="0"/>
                <a:t>；</a:t>
              </a:r>
              <a:endParaRPr lang="en-US" altLang="zh-CN" dirty="0" smtClean="0"/>
            </a:p>
            <a:p>
              <a:r>
                <a:rPr lang="zh-CN" altLang="zh-CN" dirty="0" smtClean="0"/>
                <a:t>随</a:t>
              </a:r>
              <a:r>
                <a:rPr lang="zh-CN" altLang="zh-CN" dirty="0"/>
                <a:t>温度升高，</a:t>
              </a:r>
              <a:r>
                <a:rPr lang="en-US" altLang="zh-CN" dirty="0"/>
                <a:t>Bi</a:t>
              </a:r>
              <a:r>
                <a:rPr lang="zh-CN" altLang="zh-CN" dirty="0"/>
                <a:t>浸出率逐渐下降，其原因是</a:t>
              </a:r>
              <a:r>
                <a:rPr lang="en-US" altLang="zh-CN" u="sng" dirty="0"/>
                <a:t>   </a:t>
              </a:r>
              <a:r>
                <a:rPr lang="en-US" altLang="zh-CN" u="sng" dirty="0" smtClean="0"/>
                <a:t>                         </a:t>
              </a:r>
              <a:r>
                <a:rPr lang="zh-CN" altLang="zh-CN" dirty="0" smtClean="0"/>
                <a:t>。</a:t>
              </a:r>
              <a:endParaRPr lang="en-US" altLang="zh-CN" dirty="0" smtClean="0"/>
            </a:p>
            <a:p>
              <a:r>
                <a:rPr lang="zh-CN" altLang="zh-CN" dirty="0"/>
                <a:t>（</a:t>
              </a:r>
              <a:r>
                <a:rPr lang="en-US" altLang="zh-CN" dirty="0"/>
                <a:t>5</a:t>
              </a:r>
              <a:r>
                <a:rPr lang="zh-CN" altLang="zh-CN" dirty="0"/>
                <a:t>）</a:t>
              </a:r>
              <a:r>
                <a:rPr lang="en-US" altLang="zh-CN" dirty="0"/>
                <a:t>“</a:t>
              </a:r>
              <a:r>
                <a:rPr lang="zh-CN" altLang="zh-CN" dirty="0"/>
                <a:t>除铅、砷</a:t>
              </a:r>
              <a:r>
                <a:rPr lang="en-US" altLang="zh-CN" dirty="0"/>
                <a:t>”</a:t>
              </a:r>
              <a:r>
                <a:rPr lang="zh-CN" altLang="zh-CN" dirty="0"/>
                <a:t>时，可以采用以下两种方法：</a:t>
              </a:r>
            </a:p>
            <a:p>
              <a:r>
                <a:rPr lang="zh-CN" altLang="zh-CN" dirty="0"/>
                <a:t>①加入改性羟基磷灰石固体</a:t>
              </a:r>
              <a:r>
                <a:rPr lang="en-US" altLang="zh-CN" dirty="0"/>
                <a:t>(HAP)</a:t>
              </a:r>
              <a:r>
                <a:rPr lang="zh-CN" altLang="zh-CN" dirty="0"/>
                <a:t>：浸液与</a:t>
              </a:r>
              <a:r>
                <a:rPr lang="en-US" altLang="zh-CN" dirty="0"/>
                <a:t>HAP</a:t>
              </a:r>
              <a:r>
                <a:rPr lang="zh-CN" altLang="zh-CN" dirty="0"/>
                <a:t>的液固比</a:t>
              </a:r>
              <a:r>
                <a:rPr lang="en-US" altLang="zh-CN" dirty="0"/>
                <a:t>(L/S)</a:t>
              </a:r>
              <a:r>
                <a:rPr lang="zh-CN" altLang="zh-CN" dirty="0"/>
                <a:t>与铅、砷去除率</a:t>
              </a:r>
              <a:r>
                <a:rPr lang="zh-CN" altLang="zh-CN" dirty="0" smtClean="0"/>
                <a:t>以及</a:t>
              </a:r>
              <a:endParaRPr lang="en-US" altLang="zh-CN" dirty="0" smtClean="0"/>
            </a:p>
            <a:p>
              <a:r>
                <a:rPr lang="zh-CN" altLang="zh-CN" dirty="0" smtClean="0"/>
                <a:t>后续</a:t>
              </a:r>
              <a:r>
                <a:rPr lang="zh-CN" altLang="zh-CN" dirty="0"/>
                <a:t>沉铋量的</a:t>
              </a:r>
              <a:r>
                <a:rPr lang="zh-CN" altLang="zh-CN" dirty="0" smtClean="0"/>
                <a:t>关系</a:t>
              </a:r>
              <a:r>
                <a:rPr lang="zh-CN" altLang="en-US" dirty="0" smtClean="0"/>
                <a:t>表格</a:t>
              </a:r>
              <a:r>
                <a:rPr lang="zh-CN" altLang="zh-CN" dirty="0" smtClean="0"/>
                <a:t>实验</a:t>
              </a:r>
              <a:r>
                <a:rPr lang="zh-CN" altLang="zh-CN" dirty="0"/>
                <a:t>中应采用的</a:t>
              </a:r>
              <a:r>
                <a:rPr lang="en-US" altLang="zh-CN" dirty="0"/>
                <a:t>L/S=</a:t>
              </a:r>
              <a:r>
                <a:rPr lang="en-US" altLang="zh-CN" u="sng" dirty="0"/>
                <a:t>    </a:t>
              </a:r>
              <a:r>
                <a:rPr lang="en-US" altLang="zh-CN" u="sng" dirty="0" smtClean="0"/>
                <a:t>       </a:t>
              </a:r>
              <a:r>
                <a:rPr lang="zh-CN" altLang="zh-CN" dirty="0"/>
                <a:t>。</a:t>
              </a:r>
            </a:p>
            <a:p>
              <a:r>
                <a:rPr lang="zh-CN" altLang="zh-CN" dirty="0"/>
                <a:t>②铁盐氧化法：向浸液中加入</a:t>
              </a:r>
              <a:r>
                <a:rPr lang="en-US" altLang="zh-CN" dirty="0"/>
                <a:t>Fe</a:t>
              </a:r>
              <a:r>
                <a:rPr lang="en-US" altLang="zh-CN" baseline="-25000" dirty="0"/>
                <a:t>2</a:t>
              </a:r>
              <a:r>
                <a:rPr lang="en-US" altLang="zh-CN" dirty="0"/>
                <a:t>(SO</a:t>
              </a:r>
              <a:r>
                <a:rPr lang="en-US" altLang="zh-CN" baseline="-25000" dirty="0"/>
                <a:t>4</a:t>
              </a:r>
              <a:r>
                <a:rPr lang="en-US" altLang="zh-CN" dirty="0"/>
                <a:t>)</a:t>
              </a:r>
              <a:r>
                <a:rPr lang="en-US" altLang="zh-CN" baseline="-25000" dirty="0"/>
                <a:t>3</a:t>
              </a:r>
              <a:r>
                <a:rPr lang="zh-CN" altLang="zh-CN" dirty="0"/>
                <a:t>，并调节</a:t>
              </a:r>
              <a:r>
                <a:rPr lang="en-US" altLang="zh-CN" dirty="0"/>
                <a:t>pH</a:t>
              </a:r>
              <a:r>
                <a:rPr lang="zh-CN" altLang="zh-CN" dirty="0"/>
                <a:t>生成</a:t>
              </a:r>
              <a:r>
                <a:rPr lang="en-US" altLang="zh-CN" dirty="0"/>
                <a:t>FeAsO</a:t>
              </a:r>
              <a:r>
                <a:rPr lang="en-US" altLang="zh-CN" baseline="-25000" dirty="0"/>
                <a:t>4</a:t>
              </a:r>
              <a:r>
                <a:rPr lang="zh-CN" altLang="zh-CN" dirty="0"/>
                <a:t>沉淀。当溶液中</a:t>
              </a:r>
              <a:r>
                <a:rPr lang="en-US" altLang="zh-CN" dirty="0"/>
                <a:t>c(AsO</a:t>
              </a:r>
              <a:r>
                <a:rPr lang="en-US" altLang="zh-CN" baseline="-25000" dirty="0"/>
                <a:t>4</a:t>
              </a:r>
              <a:r>
                <a:rPr lang="en-US" altLang="zh-CN" baseline="30000" dirty="0"/>
                <a:t>3-</a:t>
              </a:r>
              <a:r>
                <a:rPr lang="en-US" altLang="zh-CN" dirty="0"/>
                <a:t>)=1×10</a:t>
              </a:r>
              <a:r>
                <a:rPr lang="en-US" altLang="zh-CN" baseline="30000" dirty="0"/>
                <a:t>-9</a:t>
              </a:r>
              <a:r>
                <a:rPr lang="en-US" altLang="zh-CN" dirty="0"/>
                <a:t> </a:t>
              </a:r>
              <a:r>
                <a:rPr lang="en-US" altLang="zh-CN" dirty="0" err="1"/>
                <a:t>mol</a:t>
              </a:r>
              <a:r>
                <a:rPr lang="en-US" altLang="zh-CN" dirty="0"/>
                <a:t>/L</a:t>
              </a:r>
              <a:r>
                <a:rPr lang="zh-CN" altLang="zh-CN" dirty="0"/>
                <a:t>，且不产生</a:t>
              </a:r>
              <a:r>
                <a:rPr lang="en-US" altLang="zh-CN" dirty="0"/>
                <a:t>Fe(OH)</a:t>
              </a:r>
              <a:r>
                <a:rPr lang="en-US" altLang="zh-CN" baseline="-25000" dirty="0"/>
                <a:t>3</a:t>
              </a:r>
              <a:r>
                <a:rPr lang="zh-CN" altLang="zh-CN" dirty="0"/>
                <a:t>沉淀，则溶液</a:t>
              </a:r>
              <a:r>
                <a:rPr lang="en-US" altLang="zh-CN" dirty="0"/>
                <a:t>pH</a:t>
              </a:r>
              <a:r>
                <a:rPr lang="zh-CN" altLang="zh-CN" dirty="0"/>
                <a:t>控制在</a:t>
              </a:r>
              <a:r>
                <a:rPr lang="en-US" altLang="zh-CN" u="sng" dirty="0"/>
                <a:t>          </a:t>
              </a:r>
              <a:r>
                <a:rPr lang="zh-CN" altLang="zh-CN" dirty="0"/>
                <a:t>。</a:t>
              </a:r>
              <a:r>
                <a:rPr lang="en-US" altLang="zh-CN" dirty="0"/>
                <a:t>(</a:t>
              </a:r>
              <a:r>
                <a:rPr lang="zh-CN" altLang="zh-CN" dirty="0"/>
                <a:t>已知：</a:t>
              </a:r>
              <a:r>
                <a:rPr lang="en-US" altLang="zh-CN" dirty="0"/>
                <a:t>1g2=0.3</a:t>
              </a:r>
              <a:r>
                <a:rPr lang="zh-CN" altLang="zh-CN" dirty="0"/>
                <a:t>，</a:t>
              </a:r>
              <a:r>
                <a:rPr lang="en-US" altLang="zh-CN" dirty="0"/>
                <a:t>FeAsO</a:t>
              </a:r>
              <a:r>
                <a:rPr lang="en-US" altLang="zh-CN" baseline="-25000" dirty="0"/>
                <a:t>4</a:t>
              </a:r>
              <a:r>
                <a:rPr lang="zh-CN" altLang="zh-CN" dirty="0"/>
                <a:t>、</a:t>
              </a:r>
              <a:r>
                <a:rPr lang="en-US" altLang="zh-CN" dirty="0"/>
                <a:t>Fe(OH)</a:t>
              </a:r>
              <a:r>
                <a:rPr lang="en-US" altLang="zh-CN" baseline="-25000" dirty="0"/>
                <a:t>3</a:t>
              </a:r>
              <a:r>
                <a:rPr lang="zh-CN" altLang="zh-CN" dirty="0"/>
                <a:t>的</a:t>
              </a:r>
              <a:r>
                <a:rPr lang="en-US" altLang="zh-CN" dirty="0" err="1"/>
                <a:t>K</a:t>
              </a:r>
              <a:r>
                <a:rPr lang="en-US" altLang="zh-CN" baseline="-25000" dirty="0" err="1"/>
                <a:t>sp</a:t>
              </a:r>
              <a:r>
                <a:rPr lang="zh-CN" altLang="zh-CN" dirty="0"/>
                <a:t>分别为</a:t>
              </a:r>
              <a:r>
                <a:rPr lang="en-US" altLang="zh-CN" dirty="0"/>
                <a:t>5×10</a:t>
              </a:r>
              <a:r>
                <a:rPr lang="en-US" altLang="zh-CN" baseline="30000" dirty="0"/>
                <a:t>-21</a:t>
              </a:r>
              <a:r>
                <a:rPr lang="zh-CN" altLang="zh-CN" dirty="0"/>
                <a:t>、</a:t>
              </a:r>
              <a:r>
                <a:rPr lang="en-US" altLang="zh-CN" dirty="0"/>
                <a:t>4×10</a:t>
              </a:r>
              <a:r>
                <a:rPr lang="en-US" altLang="zh-CN" baseline="30000" dirty="0"/>
                <a:t>-38</a:t>
              </a:r>
              <a:r>
                <a:rPr lang="en-US" altLang="zh-CN" dirty="0"/>
                <a:t>)</a:t>
              </a:r>
              <a:endParaRPr lang="zh-CN" altLang="zh-CN" dirty="0"/>
            </a:p>
            <a:p>
              <a:r>
                <a:rPr lang="zh-CN" altLang="zh-CN" dirty="0"/>
                <a:t>（</a:t>
              </a:r>
              <a:r>
                <a:rPr lang="en-US" altLang="zh-CN" dirty="0"/>
                <a:t>6</a:t>
              </a:r>
              <a:r>
                <a:rPr lang="zh-CN" altLang="zh-CN" dirty="0"/>
                <a:t>）</a:t>
              </a:r>
              <a:r>
                <a:rPr lang="en-US" altLang="zh-CN" dirty="0"/>
                <a:t>“</a:t>
              </a:r>
              <a:r>
                <a:rPr lang="zh-CN" altLang="zh-CN" dirty="0"/>
                <a:t>沉铋</a:t>
              </a:r>
              <a:r>
                <a:rPr lang="en-US" altLang="zh-CN" dirty="0"/>
                <a:t>”</a:t>
              </a:r>
              <a:r>
                <a:rPr lang="zh-CN" altLang="zh-CN" dirty="0"/>
                <a:t>时需控制溶液的</a:t>
              </a:r>
              <a:r>
                <a:rPr lang="en-US" altLang="zh-CN" dirty="0"/>
                <a:t>pH=3.0</a:t>
              </a:r>
              <a:r>
                <a:rPr lang="zh-CN" altLang="zh-CN" dirty="0"/>
                <a:t>，</a:t>
              </a:r>
              <a:r>
                <a:rPr lang="en-US" altLang="zh-CN" dirty="0"/>
                <a:t>BiCl</a:t>
              </a:r>
              <a:r>
                <a:rPr lang="en-US" altLang="zh-CN" baseline="-25000" dirty="0"/>
                <a:t>3</a:t>
              </a:r>
              <a:r>
                <a:rPr lang="zh-CN" altLang="zh-CN" dirty="0"/>
                <a:t>发生反应的化学方程式为</a:t>
              </a:r>
              <a:r>
                <a:rPr lang="en-US" altLang="zh-CN" u="sng" dirty="0"/>
                <a:t>          </a:t>
              </a:r>
              <a:r>
                <a:rPr lang="zh-CN" altLang="zh-CN" dirty="0"/>
                <a:t>。</a:t>
              </a:r>
            </a:p>
            <a:p>
              <a:endParaRPr lang="en-US" altLang="zh-CN" dirty="0" smtClean="0"/>
            </a:p>
            <a:p>
              <a:endParaRPr lang="zh-CN" altLang="zh-CN" dirty="0"/>
            </a:p>
          </p:txBody>
        </p:sp>
      </p:grpSp>
      <p:graphicFrame>
        <p:nvGraphicFramePr>
          <p:cNvPr id="6" name="表格 5"/>
          <p:cNvGraphicFramePr>
            <a:graphicFrameLocks noGrp="1"/>
          </p:cNvGraphicFramePr>
          <p:nvPr/>
        </p:nvGraphicFramePr>
        <p:xfrm>
          <a:off x="7265489" y="1815672"/>
          <a:ext cx="4606805" cy="1067456"/>
        </p:xfrm>
        <a:graphic>
          <a:graphicData uri="http://schemas.openxmlformats.org/drawingml/2006/table">
            <a:tbl>
              <a:tblPr>
                <a:tableStyleId>{5C22544A-7EE6-4342-B048-85BDC9FD1C3A}</a:tableStyleId>
              </a:tblPr>
              <a:tblGrid>
                <a:gridCol w="1330336">
                  <a:extLst>
                    <a:ext uri="{9D8B030D-6E8A-4147-A177-3AD203B41FA5}">
                      <a16:colId xmlns:a16="http://schemas.microsoft.com/office/drawing/2014/main" val="3561072756"/>
                    </a:ext>
                  </a:extLst>
                </a:gridCol>
                <a:gridCol w="818617">
                  <a:extLst>
                    <a:ext uri="{9D8B030D-6E8A-4147-A177-3AD203B41FA5}">
                      <a16:colId xmlns:a16="http://schemas.microsoft.com/office/drawing/2014/main" val="1315111097"/>
                    </a:ext>
                  </a:extLst>
                </a:gridCol>
                <a:gridCol w="819284">
                  <a:extLst>
                    <a:ext uri="{9D8B030D-6E8A-4147-A177-3AD203B41FA5}">
                      <a16:colId xmlns:a16="http://schemas.microsoft.com/office/drawing/2014/main" val="1499533263"/>
                    </a:ext>
                  </a:extLst>
                </a:gridCol>
                <a:gridCol w="819284">
                  <a:extLst>
                    <a:ext uri="{9D8B030D-6E8A-4147-A177-3AD203B41FA5}">
                      <a16:colId xmlns:a16="http://schemas.microsoft.com/office/drawing/2014/main" val="2881934687"/>
                    </a:ext>
                  </a:extLst>
                </a:gridCol>
                <a:gridCol w="819284">
                  <a:extLst>
                    <a:ext uri="{9D8B030D-6E8A-4147-A177-3AD203B41FA5}">
                      <a16:colId xmlns:a16="http://schemas.microsoft.com/office/drawing/2014/main" val="1210959857"/>
                    </a:ext>
                  </a:extLst>
                </a:gridCol>
              </a:tblGrid>
              <a:tr h="267410">
                <a:tc>
                  <a:txBody>
                    <a:bodyPr/>
                    <a:lstStyle/>
                    <a:p>
                      <a:pPr algn="ctr">
                        <a:lnSpc>
                          <a:spcPct val="110000"/>
                        </a:lnSpc>
                        <a:spcAft>
                          <a:spcPts val="0"/>
                        </a:spcAft>
                      </a:pPr>
                      <a:r>
                        <a:rPr lang="en-US" sz="1050" kern="100">
                          <a:effectLst/>
                        </a:rPr>
                        <a:t>L/S</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125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50</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15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41893849"/>
                  </a:ext>
                </a:extLst>
              </a:tr>
              <a:tr h="266682">
                <a:tc>
                  <a:txBody>
                    <a:bodyPr/>
                    <a:lstStyle/>
                    <a:p>
                      <a:pPr algn="ctr">
                        <a:lnSpc>
                          <a:spcPct val="110000"/>
                        </a:lnSpc>
                        <a:spcAft>
                          <a:spcPts val="0"/>
                        </a:spcAft>
                      </a:pPr>
                      <a:r>
                        <a:rPr lang="en-US" sz="1050" kern="100">
                          <a:effectLst/>
                        </a:rPr>
                        <a:t>Pb</a:t>
                      </a:r>
                      <a:r>
                        <a:rPr lang="en-US" sz="1050" kern="100" baseline="30000">
                          <a:effectLst/>
                        </a:rPr>
                        <a:t>2+</a:t>
                      </a:r>
                      <a:r>
                        <a:rPr lang="zh-CN" sz="1050" kern="100">
                          <a:effectLst/>
                        </a:rPr>
                        <a:t>去除率</a:t>
                      </a:r>
                      <a:r>
                        <a:rPr lang="en-US" sz="1050" kern="100">
                          <a:effectLst/>
                        </a:rPr>
                        <a:t>/%</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84.86</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94.15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95.40</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96.83</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15272406"/>
                  </a:ext>
                </a:extLst>
              </a:tr>
              <a:tr h="266682">
                <a:tc>
                  <a:txBody>
                    <a:bodyPr/>
                    <a:lstStyle/>
                    <a:p>
                      <a:pPr algn="ctr">
                        <a:lnSpc>
                          <a:spcPct val="110000"/>
                        </a:lnSpc>
                        <a:spcAft>
                          <a:spcPts val="0"/>
                        </a:spcAft>
                      </a:pPr>
                      <a:r>
                        <a:rPr lang="en-US" sz="1050" kern="100" dirty="0">
                          <a:effectLst/>
                        </a:rPr>
                        <a:t>As</a:t>
                      </a:r>
                      <a:r>
                        <a:rPr lang="en-US" sz="1050" kern="100" baseline="30000" dirty="0">
                          <a:effectLst/>
                        </a:rPr>
                        <a:t>3+</a:t>
                      </a:r>
                      <a:r>
                        <a:rPr lang="zh-CN" sz="1050" kern="100" dirty="0">
                          <a:effectLst/>
                        </a:rPr>
                        <a:t>去除率</a:t>
                      </a:r>
                      <a:r>
                        <a:rPr lang="en-US" sz="1050" kern="100" dirty="0">
                          <a:effectLst/>
                        </a:rPr>
                        <a:t>/%</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98.79</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98.92</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98.34</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99.05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09971182"/>
                  </a:ext>
                </a:extLst>
              </a:tr>
              <a:tr h="266682">
                <a:tc>
                  <a:txBody>
                    <a:bodyPr/>
                    <a:lstStyle/>
                    <a:p>
                      <a:pPr algn="ctr">
                        <a:lnSpc>
                          <a:spcPct val="110000"/>
                        </a:lnSpc>
                        <a:spcAft>
                          <a:spcPts val="0"/>
                        </a:spcAft>
                      </a:pPr>
                      <a:r>
                        <a:rPr lang="en-US" sz="1050" kern="100">
                          <a:effectLst/>
                        </a:rPr>
                        <a:t>m(</a:t>
                      </a:r>
                      <a:r>
                        <a:rPr lang="zh-CN" sz="1050" kern="100">
                          <a:effectLst/>
                        </a:rPr>
                        <a:t>沉铋</a:t>
                      </a:r>
                      <a:r>
                        <a:rPr lang="en-US" sz="1050" kern="100">
                          <a:effectLst/>
                        </a:rPr>
                        <a:t>)/g</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dirty="0">
                          <a:effectLst/>
                        </a:rPr>
                        <a:t>2.34</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2.33</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2.05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dirty="0">
                          <a:effectLst/>
                        </a:rPr>
                        <a:t>1.98</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96612865"/>
                  </a:ext>
                </a:extLst>
              </a:tr>
            </a:tbl>
          </a:graphicData>
        </a:graphic>
      </p:graphicFrame>
      <p:pic>
        <p:nvPicPr>
          <p:cNvPr id="1028" name="图片 3" descr="wps2"/>
          <p:cNvPicPr>
            <a:picLocks noChangeAspect="1" noChangeArrowheads="1"/>
          </p:cNvPicPr>
          <p:nvPr/>
        </p:nvPicPr>
        <p:blipFill>
          <a:blip r:embed="rId5">
            <a:extLst>
              <a:ext uri="{BEBA8EAE-BF5A-486C-A8C5-ECC9F3942E4B}">
                <a14:imgProps xmlns:a14="http://schemas.microsoft.com/office/drawing/2010/main">
                  <a14:imgLayer r:embed="rId6">
                    <a14:imgEffect>
                      <a14:sharpenSoften amount="50000"/>
                    </a14:imgEffect>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9116482" y="3838779"/>
            <a:ext cx="2101159" cy="1701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 name="对话气泡: 圆角矩形 10">
            <a:extLst>
              <a:ext uri="{FF2B5EF4-FFF2-40B4-BE49-F238E27FC236}">
                <a16:creationId xmlns:a16="http://schemas.microsoft.com/office/drawing/2014/main" id="{0F1B99B7-60DC-4779-AB6A-2DB18867F8B1}"/>
              </a:ext>
            </a:extLst>
          </p:cNvPr>
          <p:cNvSpPr/>
          <p:nvPr/>
        </p:nvSpPr>
        <p:spPr bwMode="auto">
          <a:xfrm>
            <a:off x="6671648" y="1902735"/>
            <a:ext cx="3621884" cy="1532795"/>
          </a:xfrm>
          <a:prstGeom prst="wedgeRoundRectCallout">
            <a:avLst>
              <a:gd name="adj1" fmla="val -81009"/>
              <a:gd name="adj2" fmla="val 56209"/>
              <a:gd name="adj3" fmla="val 16667"/>
            </a:avLst>
          </a:prstGeom>
          <a:solidFill>
            <a:srgbClr val="6FA2D0"/>
          </a:solidFill>
          <a:ln w="9525" cap="flat" cmpd="sng" algn="ctr">
            <a:no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defRPr/>
            </a:pPr>
            <a:r>
              <a:rPr lang="zh-CN" altLang="en-US" sz="2800" b="1" dirty="0">
                <a:solidFill>
                  <a:schemeClr val="bg1"/>
                </a:solidFill>
              </a:rPr>
              <a:t>考查</a:t>
            </a:r>
            <a:r>
              <a:rPr lang="zh-CN" altLang="en-US" sz="2800" b="1" dirty="0" smtClean="0">
                <a:solidFill>
                  <a:schemeClr val="bg1"/>
                </a:solidFill>
              </a:rPr>
              <a:t>陌生氧化还原方程式</a:t>
            </a:r>
            <a:r>
              <a:rPr lang="zh-CN" altLang="en-US" sz="2800" b="1" dirty="0">
                <a:solidFill>
                  <a:schemeClr val="bg1"/>
                </a:solidFill>
              </a:rPr>
              <a:t>书写。</a:t>
            </a:r>
            <a:endParaRPr lang="en-US" altLang="zh-CN" sz="2800" b="1" dirty="0">
              <a:solidFill>
                <a:schemeClr val="bg1"/>
              </a:solidFill>
            </a:endParaRPr>
          </a:p>
          <a:p>
            <a:pPr eaLnBrk="1" hangingPunct="1">
              <a:defRPr/>
            </a:pPr>
            <a:r>
              <a:rPr lang="zh-CN" altLang="en-US" sz="2800" b="1" dirty="0">
                <a:solidFill>
                  <a:schemeClr val="bg1"/>
                </a:solidFill>
              </a:rPr>
              <a:t>试题难度：中等</a:t>
            </a:r>
            <a:endParaRPr lang="en-US" altLang="zh-CN" sz="2800" b="1" dirty="0">
              <a:solidFill>
                <a:schemeClr val="bg1"/>
              </a:solidFill>
            </a:endParaRPr>
          </a:p>
          <a:p>
            <a:pPr eaLnBrk="1" hangingPunct="1">
              <a:defRPr/>
            </a:pPr>
            <a:endParaRPr lang="zh-CN" altLang="en-US" sz="2800" b="1" dirty="0">
              <a:solidFill>
                <a:schemeClr val="bg1"/>
              </a:solidFill>
            </a:endParaRPr>
          </a:p>
        </p:txBody>
      </p:sp>
      <p:sp>
        <p:nvSpPr>
          <p:cNvPr id="14" name="矩形 1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3 </a:t>
            </a:r>
            <a:r>
              <a:rPr lang="zh-CN" altLang="en-US" sz="3600" b="1" dirty="0" smtClean="0">
                <a:latin typeface="微软雅黑" panose="020B0503020204020204" pitchFamily="34" charset="-122"/>
                <a:ea typeface="微软雅黑" panose="020B0503020204020204" pitchFamily="34" charset="-122"/>
              </a:rPr>
              <a:t>原创题解读</a:t>
            </a:r>
            <a:endParaRPr lang="zh-CN" altLang="en-US" sz="3600" b="1" dirty="0">
              <a:latin typeface="微软雅黑" panose="020B0503020204020204" pitchFamily="34" charset="-122"/>
              <a:ea typeface="微软雅黑" panose="020B0503020204020204" pitchFamily="34" charset="-122"/>
              <a:sym typeface="+mn-ea"/>
            </a:endParaRPr>
          </a:p>
        </p:txBody>
      </p:sp>
    </p:spTree>
    <p:extLst>
      <p:ext uri="{BB962C8B-B14F-4D97-AF65-F5344CB8AC3E}">
        <p14:creationId xmlns:p14="http://schemas.microsoft.com/office/powerpoint/2010/main" val="3070137023"/>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图片 1" descr="wps1"/>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456841" y="1836002"/>
            <a:ext cx="5671368" cy="1026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6"/>
          <p:cNvGrpSpPr/>
          <p:nvPr/>
        </p:nvGrpSpPr>
        <p:grpSpPr>
          <a:xfrm>
            <a:off x="81099" y="976312"/>
            <a:ext cx="11928475" cy="6302793"/>
            <a:chOff x="81099" y="976312"/>
            <a:chExt cx="11928475" cy="6302793"/>
          </a:xfrm>
        </p:grpSpPr>
        <p:sp>
          <p:nvSpPr>
            <p:cNvPr id="15" name="圆角矩形 14">
              <a:extLst/>
            </p:cNvPr>
            <p:cNvSpPr/>
            <p:nvPr/>
          </p:nvSpPr>
          <p:spPr bwMode="auto">
            <a:xfrm>
              <a:off x="81099" y="976312"/>
              <a:ext cx="11928475" cy="5724934"/>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latin typeface="Times New Roman" panose="02020603050405020304" pitchFamily="18" charset="0"/>
                <a:ea typeface="+mn-ea"/>
                <a:cs typeface="Times New Roman" panose="02020603050405020304" pitchFamily="18" charset="0"/>
              </a:endParaRPr>
            </a:p>
          </p:txBody>
        </p:sp>
        <p:sp>
          <p:nvSpPr>
            <p:cNvPr id="68612" name="Rectangle 3"/>
            <p:cNvSpPr>
              <a:spLocks noChangeArrowheads="1"/>
            </p:cNvSpPr>
            <p:nvPr/>
          </p:nvSpPr>
          <p:spPr bwMode="auto">
            <a:xfrm>
              <a:off x="441347" y="1003073"/>
              <a:ext cx="11207977" cy="984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ctr">
                <a:defRPr/>
              </a:pPr>
              <a:r>
                <a:rPr lang="en-US" altLang="zh-CN" sz="2000" b="1" dirty="0" smtClean="0">
                  <a:solidFill>
                    <a:srgbClr val="FF0000"/>
                  </a:solidFill>
                  <a:latin typeface="Times New Roman" panose="02020603050405020304" pitchFamily="18" charset="0"/>
                  <a:ea typeface="+mn-ea"/>
                  <a:cs typeface="Times New Roman" panose="02020603050405020304" pitchFamily="18" charset="0"/>
                </a:rPr>
                <a:t>[27 (14</a:t>
              </a:r>
              <a:r>
                <a:rPr lang="zh-CN" altLang="en-US" sz="2000" b="1" dirty="0" smtClean="0">
                  <a:solidFill>
                    <a:srgbClr val="FF0000"/>
                  </a:solidFill>
                  <a:latin typeface="Times New Roman" panose="02020603050405020304" pitchFamily="18" charset="0"/>
                  <a:ea typeface="+mn-ea"/>
                  <a:cs typeface="Times New Roman" panose="02020603050405020304" pitchFamily="18" charset="0"/>
                </a:rPr>
                <a:t>分</a:t>
              </a:r>
              <a:r>
                <a:rPr lang="en-US" altLang="zh-CN" sz="2000" b="1" dirty="0" smtClean="0">
                  <a:solidFill>
                    <a:srgbClr val="FF0000"/>
                  </a:solidFill>
                  <a:latin typeface="Times New Roman" panose="02020603050405020304" pitchFamily="18" charset="0"/>
                  <a:ea typeface="+mn-ea"/>
                  <a:cs typeface="Times New Roman" panose="02020603050405020304" pitchFamily="18" charset="0"/>
                </a:rPr>
                <a:t>)] </a:t>
              </a:r>
              <a:r>
                <a:rPr lang="zh-CN" altLang="zh-CN" dirty="0" smtClean="0"/>
                <a:t>铋</a:t>
              </a:r>
              <a:r>
                <a:rPr lang="zh-CN" altLang="zh-CN" dirty="0"/>
                <a:t>是当今世界公认的最安全的</a:t>
              </a:r>
              <a:r>
                <a:rPr lang="en-US" altLang="zh-CN" dirty="0"/>
                <a:t>“</a:t>
              </a:r>
              <a:r>
                <a:rPr lang="zh-CN" altLang="zh-CN" dirty="0"/>
                <a:t>绿色</a:t>
              </a:r>
              <a:r>
                <a:rPr lang="en-US" altLang="zh-CN" dirty="0"/>
                <a:t>”</a:t>
              </a:r>
              <a:r>
                <a:rPr lang="zh-CN" altLang="zh-CN" dirty="0"/>
                <a:t>金属之一，氯氧化铋</a:t>
              </a:r>
              <a:r>
                <a:rPr lang="en-US" altLang="zh-CN" dirty="0"/>
                <a:t>(</a:t>
              </a:r>
              <a:r>
                <a:rPr lang="en-US" altLang="zh-CN" dirty="0" err="1"/>
                <a:t>BiOCl</a:t>
              </a:r>
              <a:r>
                <a:rPr lang="en-US" altLang="zh-CN" dirty="0"/>
                <a:t>)</a:t>
              </a:r>
              <a:r>
                <a:rPr lang="zh-CN" altLang="zh-CN" dirty="0"/>
                <a:t>是用途广泛的化工原料。用火法炼铜转炉烟尘</a:t>
              </a:r>
              <a:r>
                <a:rPr lang="en-US" altLang="zh-CN" dirty="0"/>
                <a:t>(</a:t>
              </a:r>
              <a:r>
                <a:rPr lang="zh-CN" altLang="zh-CN" dirty="0"/>
                <a:t>除含</a:t>
              </a:r>
              <a:r>
                <a:rPr lang="en-US" altLang="zh-CN" dirty="0"/>
                <a:t>Bi</a:t>
              </a:r>
              <a:r>
                <a:rPr lang="en-US" altLang="zh-CN" baseline="-25000" dirty="0"/>
                <a:t>2</a:t>
              </a:r>
              <a:r>
                <a:rPr lang="en-US" altLang="zh-CN" dirty="0"/>
                <a:t>O</a:t>
              </a:r>
              <a:r>
                <a:rPr lang="en-US" altLang="zh-CN" baseline="-25000" dirty="0"/>
                <a:t>3</a:t>
              </a:r>
              <a:r>
                <a:rPr lang="zh-CN" altLang="zh-CN" dirty="0"/>
                <a:t>之外，还有</a:t>
              </a:r>
              <a:r>
                <a:rPr lang="en-US" altLang="zh-CN" dirty="0"/>
                <a:t>CuSO</a:t>
              </a:r>
              <a:r>
                <a:rPr lang="en-US" altLang="zh-CN" baseline="-25000" dirty="0"/>
                <a:t>4</a:t>
              </a:r>
              <a:r>
                <a:rPr lang="zh-CN" altLang="zh-CN" dirty="0"/>
                <a:t>、</a:t>
              </a:r>
              <a:r>
                <a:rPr lang="en-US" altLang="zh-CN" dirty="0"/>
                <a:t>ZnSO</a:t>
              </a:r>
              <a:r>
                <a:rPr lang="en-US" altLang="zh-CN" baseline="-25000" dirty="0"/>
                <a:t>4</a:t>
              </a:r>
              <a:r>
                <a:rPr lang="zh-CN" altLang="zh-CN" dirty="0"/>
                <a:t>、</a:t>
              </a:r>
              <a:r>
                <a:rPr lang="en-US" altLang="zh-CN" dirty="0" err="1"/>
                <a:t>CuS</a:t>
              </a:r>
              <a:r>
                <a:rPr lang="zh-CN" altLang="zh-CN" dirty="0"/>
                <a:t>、</a:t>
              </a:r>
              <a:r>
                <a:rPr lang="en-US" altLang="zh-CN" dirty="0"/>
                <a:t>Fe</a:t>
              </a:r>
              <a:r>
                <a:rPr lang="en-US" altLang="zh-CN" baseline="-25000" dirty="0"/>
                <a:t>2</a:t>
              </a:r>
              <a:r>
                <a:rPr lang="en-US" altLang="zh-CN" dirty="0"/>
                <a:t>O</a:t>
              </a:r>
              <a:r>
                <a:rPr lang="en-US" altLang="zh-CN" baseline="-25000" dirty="0"/>
                <a:t>3</a:t>
              </a:r>
              <a:r>
                <a:rPr lang="zh-CN" altLang="zh-CN" dirty="0"/>
                <a:t>、</a:t>
              </a:r>
              <a:r>
                <a:rPr lang="en-US" altLang="zh-CN" dirty="0"/>
                <a:t>PbSO</a:t>
              </a:r>
              <a:r>
                <a:rPr lang="en-US" altLang="zh-CN" baseline="-25000" dirty="0"/>
                <a:t>4</a:t>
              </a:r>
              <a:r>
                <a:rPr lang="zh-CN" altLang="zh-CN" dirty="0"/>
                <a:t>及</a:t>
              </a:r>
              <a:r>
                <a:rPr lang="en-US" altLang="zh-CN" dirty="0"/>
                <a:t>As</a:t>
              </a:r>
              <a:r>
                <a:rPr lang="en-US" altLang="zh-CN" baseline="-25000" dirty="0"/>
                <a:t>2</a:t>
              </a:r>
              <a:r>
                <a:rPr lang="en-US" altLang="zh-CN" dirty="0"/>
                <a:t>O</a:t>
              </a:r>
              <a:r>
                <a:rPr lang="en-US" altLang="zh-CN" baseline="-25000" dirty="0"/>
                <a:t>3</a:t>
              </a:r>
              <a:r>
                <a:rPr lang="en-US" altLang="zh-CN" dirty="0"/>
                <a:t>)</a:t>
              </a:r>
              <a:r>
                <a:rPr lang="zh-CN" altLang="zh-CN" dirty="0"/>
                <a:t>制备高纯氯氧化铋的某工艺流程如下：</a:t>
              </a:r>
              <a:endParaRPr lang="zh-CN" altLang="en-US" sz="2000" dirty="0" smtClean="0">
                <a:latin typeface="Times New Roman" panose="02020603050405020304" pitchFamily="18" charset="0"/>
                <a:ea typeface="+mn-ea"/>
                <a:cs typeface="Times New Roman" panose="02020603050405020304" pitchFamily="18" charset="0"/>
              </a:endParaRPr>
            </a:p>
          </p:txBody>
        </p:sp>
        <p:sp>
          <p:nvSpPr>
            <p:cNvPr id="9" name="Rectangle 5">
              <a:extLst/>
            </p:cNvPr>
            <p:cNvSpPr>
              <a:spLocks noChangeArrowheads="1"/>
            </p:cNvSpPr>
            <p:nvPr/>
          </p:nvSpPr>
          <p:spPr bwMode="auto">
            <a:xfrm>
              <a:off x="441347" y="2754790"/>
              <a:ext cx="10829925"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762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dirty="0"/>
                <a:t>请回答：</a:t>
              </a:r>
            </a:p>
            <a:p>
              <a:r>
                <a:rPr lang="zh-CN" altLang="zh-CN" dirty="0"/>
                <a:t>（</a:t>
              </a:r>
              <a:r>
                <a:rPr lang="en-US" altLang="zh-CN" dirty="0"/>
                <a:t>1</a:t>
              </a:r>
              <a:r>
                <a:rPr lang="zh-CN" altLang="zh-CN" dirty="0"/>
                <a:t>）</a:t>
              </a:r>
              <a:r>
                <a:rPr lang="en-US" altLang="zh-CN" dirty="0" err="1"/>
                <a:t>BiOCl</a:t>
              </a:r>
              <a:r>
                <a:rPr lang="zh-CN" altLang="zh-CN" dirty="0"/>
                <a:t>中</a:t>
              </a:r>
              <a:r>
                <a:rPr lang="en-US" altLang="zh-CN" dirty="0"/>
                <a:t>Bi</a:t>
              </a:r>
              <a:r>
                <a:rPr lang="zh-CN" altLang="zh-CN" dirty="0"/>
                <a:t>元素的化合价为</a:t>
              </a:r>
              <a:r>
                <a:rPr lang="en-US" altLang="zh-CN" u="sng" dirty="0"/>
                <a:t>          </a:t>
              </a:r>
              <a:r>
                <a:rPr lang="zh-CN" altLang="zh-CN" dirty="0"/>
                <a:t>。</a:t>
              </a:r>
            </a:p>
            <a:p>
              <a:r>
                <a:rPr lang="zh-CN" altLang="zh-CN" dirty="0"/>
                <a:t>（</a:t>
              </a:r>
              <a:r>
                <a:rPr lang="en-US" altLang="zh-CN" dirty="0"/>
                <a:t>2</a:t>
              </a:r>
              <a:r>
                <a:rPr lang="zh-CN" altLang="zh-CN" dirty="0"/>
                <a:t>）</a:t>
              </a:r>
              <a:r>
                <a:rPr lang="en-US" altLang="zh-CN" dirty="0"/>
                <a:t>“</a:t>
              </a:r>
              <a:r>
                <a:rPr lang="zh-CN" altLang="zh-CN" dirty="0"/>
                <a:t>浸铜</a:t>
              </a:r>
              <a:r>
                <a:rPr lang="en-US" altLang="zh-CN" dirty="0"/>
                <a:t>”</a:t>
              </a:r>
              <a:r>
                <a:rPr lang="zh-CN" altLang="zh-CN" dirty="0"/>
                <a:t>时有硫生成，反应的离子方程式为</a:t>
              </a:r>
              <a:r>
                <a:rPr lang="en-US" altLang="zh-CN" u="sng" dirty="0"/>
                <a:t>                     </a:t>
              </a:r>
              <a:r>
                <a:rPr lang="zh-CN" altLang="zh-CN" dirty="0"/>
                <a:t>；浸铜后的滤液</a:t>
              </a:r>
              <a:r>
                <a:rPr lang="en-US" altLang="zh-CN" dirty="0"/>
                <a:t>2</a:t>
              </a:r>
              <a:r>
                <a:rPr lang="zh-CN" altLang="zh-CN" dirty="0"/>
                <a:t>用于循环酸浸，主要利用的物质是</a:t>
              </a:r>
              <a:r>
                <a:rPr lang="en-US" altLang="zh-CN" u="sng" dirty="0"/>
                <a:t>              </a:t>
              </a:r>
              <a:r>
                <a:rPr lang="zh-CN" altLang="zh-CN" dirty="0"/>
                <a:t>。</a:t>
              </a:r>
            </a:p>
            <a:p>
              <a:r>
                <a:rPr lang="zh-CN" altLang="zh-CN" dirty="0"/>
                <a:t>（</a:t>
              </a:r>
              <a:r>
                <a:rPr lang="en-US" altLang="zh-CN" dirty="0"/>
                <a:t>3</a:t>
              </a:r>
              <a:r>
                <a:rPr lang="zh-CN" altLang="zh-CN" dirty="0"/>
                <a:t>）滤液</a:t>
              </a:r>
              <a:r>
                <a:rPr lang="en-US" altLang="zh-CN" dirty="0"/>
                <a:t>1</a:t>
              </a:r>
              <a:r>
                <a:rPr lang="zh-CN" altLang="zh-CN" dirty="0"/>
                <a:t>经电解可制得某金属，电解时阴极的电极反应为</a:t>
              </a:r>
              <a:r>
                <a:rPr lang="en-US" altLang="zh-CN" u="sng" dirty="0"/>
                <a:t>  </a:t>
              </a:r>
              <a:r>
                <a:rPr lang="en-US" altLang="zh-CN" u="sng" dirty="0" smtClean="0"/>
                <a:t>                   </a:t>
              </a:r>
              <a:r>
                <a:rPr lang="zh-CN" altLang="zh-CN" dirty="0"/>
                <a:t>。</a:t>
              </a:r>
            </a:p>
            <a:p>
              <a:r>
                <a:rPr lang="zh-CN" altLang="zh-CN" dirty="0"/>
                <a:t>（</a:t>
              </a:r>
              <a:r>
                <a:rPr lang="en-US" altLang="zh-CN" dirty="0"/>
                <a:t>4</a:t>
              </a:r>
              <a:r>
                <a:rPr lang="zh-CN" altLang="zh-CN" dirty="0"/>
                <a:t>）浸铋时</a:t>
              </a:r>
              <a:r>
                <a:rPr lang="en-US" altLang="zh-CN" dirty="0"/>
                <a:t>c(Cl</a:t>
              </a:r>
              <a:r>
                <a:rPr lang="en-US" altLang="zh-CN" baseline="30000" dirty="0"/>
                <a:t>-</a:t>
              </a:r>
              <a:r>
                <a:rPr lang="en-US" altLang="zh-CN" dirty="0"/>
                <a:t>) </a:t>
              </a:r>
              <a:r>
                <a:rPr lang="zh-CN" altLang="zh-CN" dirty="0"/>
                <a:t>与</a:t>
              </a:r>
              <a:r>
                <a:rPr lang="en-US" altLang="zh-CN" dirty="0"/>
                <a:t>Bi</a:t>
              </a:r>
              <a:r>
                <a:rPr lang="zh-CN" altLang="zh-CN" dirty="0"/>
                <a:t>浸出率的关系如图所示。浸铋时</a:t>
              </a:r>
              <a:r>
                <a:rPr lang="en-US" altLang="zh-CN" dirty="0" err="1"/>
                <a:t>NaCl</a:t>
              </a:r>
              <a:r>
                <a:rPr lang="zh-CN" altLang="zh-CN" dirty="0"/>
                <a:t>的作用</a:t>
              </a:r>
              <a:r>
                <a:rPr lang="en-US" altLang="zh-CN" u="sng" dirty="0"/>
                <a:t>   </a:t>
              </a:r>
              <a:r>
                <a:rPr lang="en-US" altLang="zh-CN" u="sng" dirty="0" smtClean="0"/>
                <a:t>                     </a:t>
              </a:r>
              <a:r>
                <a:rPr lang="zh-CN" altLang="zh-CN" dirty="0" smtClean="0"/>
                <a:t>；</a:t>
              </a:r>
              <a:endParaRPr lang="en-US" altLang="zh-CN" dirty="0" smtClean="0"/>
            </a:p>
            <a:p>
              <a:r>
                <a:rPr lang="zh-CN" altLang="zh-CN" dirty="0" smtClean="0"/>
                <a:t>随</a:t>
              </a:r>
              <a:r>
                <a:rPr lang="zh-CN" altLang="zh-CN" dirty="0"/>
                <a:t>温度升高，</a:t>
              </a:r>
              <a:r>
                <a:rPr lang="en-US" altLang="zh-CN" dirty="0"/>
                <a:t>Bi</a:t>
              </a:r>
              <a:r>
                <a:rPr lang="zh-CN" altLang="zh-CN" dirty="0"/>
                <a:t>浸出率逐渐下降，其原因是</a:t>
              </a:r>
              <a:r>
                <a:rPr lang="en-US" altLang="zh-CN" u="sng" dirty="0"/>
                <a:t>       </a:t>
              </a:r>
              <a:r>
                <a:rPr lang="zh-CN" altLang="zh-CN" dirty="0" smtClean="0"/>
                <a:t>。</a:t>
              </a:r>
              <a:endParaRPr lang="en-US" altLang="zh-CN" dirty="0" smtClean="0"/>
            </a:p>
            <a:p>
              <a:r>
                <a:rPr lang="zh-CN" altLang="zh-CN" dirty="0"/>
                <a:t>（</a:t>
              </a:r>
              <a:r>
                <a:rPr lang="en-US" altLang="zh-CN" dirty="0"/>
                <a:t>5</a:t>
              </a:r>
              <a:r>
                <a:rPr lang="zh-CN" altLang="zh-CN" dirty="0"/>
                <a:t>）</a:t>
              </a:r>
              <a:r>
                <a:rPr lang="en-US" altLang="zh-CN" dirty="0"/>
                <a:t>“</a:t>
              </a:r>
              <a:r>
                <a:rPr lang="zh-CN" altLang="zh-CN" dirty="0"/>
                <a:t>除铅、砷</a:t>
              </a:r>
              <a:r>
                <a:rPr lang="en-US" altLang="zh-CN" dirty="0"/>
                <a:t>”</a:t>
              </a:r>
              <a:r>
                <a:rPr lang="zh-CN" altLang="zh-CN" dirty="0"/>
                <a:t>时，可以采用以下两种方法：</a:t>
              </a:r>
            </a:p>
            <a:p>
              <a:r>
                <a:rPr lang="zh-CN" altLang="zh-CN" dirty="0"/>
                <a:t>①加入改性羟基磷灰石固体</a:t>
              </a:r>
              <a:r>
                <a:rPr lang="en-US" altLang="zh-CN" dirty="0"/>
                <a:t>(HAP)</a:t>
              </a:r>
              <a:r>
                <a:rPr lang="zh-CN" altLang="zh-CN" dirty="0"/>
                <a:t>：浸液与</a:t>
              </a:r>
              <a:r>
                <a:rPr lang="en-US" altLang="zh-CN" dirty="0"/>
                <a:t>HAP</a:t>
              </a:r>
              <a:r>
                <a:rPr lang="zh-CN" altLang="zh-CN" dirty="0"/>
                <a:t>的液固比</a:t>
              </a:r>
              <a:r>
                <a:rPr lang="en-US" altLang="zh-CN" dirty="0"/>
                <a:t>(L/S)</a:t>
              </a:r>
              <a:r>
                <a:rPr lang="zh-CN" altLang="zh-CN" dirty="0"/>
                <a:t>与铅、砷去除率</a:t>
              </a:r>
              <a:r>
                <a:rPr lang="zh-CN" altLang="zh-CN" dirty="0" smtClean="0"/>
                <a:t>以及</a:t>
              </a:r>
              <a:endParaRPr lang="en-US" altLang="zh-CN" dirty="0" smtClean="0"/>
            </a:p>
            <a:p>
              <a:r>
                <a:rPr lang="zh-CN" altLang="zh-CN" dirty="0" smtClean="0"/>
                <a:t>后续</a:t>
              </a:r>
              <a:r>
                <a:rPr lang="zh-CN" altLang="zh-CN" dirty="0"/>
                <a:t>沉铋量的</a:t>
              </a:r>
              <a:r>
                <a:rPr lang="zh-CN" altLang="zh-CN" dirty="0" smtClean="0"/>
                <a:t>关系</a:t>
              </a:r>
              <a:r>
                <a:rPr lang="zh-CN" altLang="en-US" dirty="0" smtClean="0"/>
                <a:t>表格</a:t>
              </a:r>
              <a:r>
                <a:rPr lang="zh-CN" altLang="zh-CN" dirty="0" smtClean="0"/>
                <a:t>实验</a:t>
              </a:r>
              <a:r>
                <a:rPr lang="zh-CN" altLang="zh-CN" dirty="0"/>
                <a:t>中应采用的</a:t>
              </a:r>
              <a:r>
                <a:rPr lang="en-US" altLang="zh-CN" dirty="0"/>
                <a:t>L/S=</a:t>
              </a:r>
              <a:r>
                <a:rPr lang="en-US" altLang="zh-CN" u="sng" dirty="0"/>
                <a:t>          </a:t>
              </a:r>
              <a:r>
                <a:rPr lang="zh-CN" altLang="zh-CN" dirty="0"/>
                <a:t>。</a:t>
              </a:r>
            </a:p>
            <a:p>
              <a:r>
                <a:rPr lang="zh-CN" altLang="zh-CN" dirty="0"/>
                <a:t>②铁盐氧化法：向浸液中加入</a:t>
              </a:r>
              <a:r>
                <a:rPr lang="en-US" altLang="zh-CN" dirty="0"/>
                <a:t>Fe</a:t>
              </a:r>
              <a:r>
                <a:rPr lang="en-US" altLang="zh-CN" baseline="-25000" dirty="0"/>
                <a:t>2</a:t>
              </a:r>
              <a:r>
                <a:rPr lang="en-US" altLang="zh-CN" dirty="0"/>
                <a:t>(SO</a:t>
              </a:r>
              <a:r>
                <a:rPr lang="en-US" altLang="zh-CN" baseline="-25000" dirty="0"/>
                <a:t>4</a:t>
              </a:r>
              <a:r>
                <a:rPr lang="en-US" altLang="zh-CN" dirty="0"/>
                <a:t>)</a:t>
              </a:r>
              <a:r>
                <a:rPr lang="en-US" altLang="zh-CN" baseline="-25000" dirty="0"/>
                <a:t>3</a:t>
              </a:r>
              <a:r>
                <a:rPr lang="zh-CN" altLang="zh-CN" dirty="0"/>
                <a:t>，并调节</a:t>
              </a:r>
              <a:r>
                <a:rPr lang="en-US" altLang="zh-CN" dirty="0"/>
                <a:t>pH</a:t>
              </a:r>
              <a:r>
                <a:rPr lang="zh-CN" altLang="zh-CN" dirty="0"/>
                <a:t>生成</a:t>
              </a:r>
              <a:r>
                <a:rPr lang="en-US" altLang="zh-CN" dirty="0"/>
                <a:t>FeAsO</a:t>
              </a:r>
              <a:r>
                <a:rPr lang="en-US" altLang="zh-CN" baseline="-25000" dirty="0"/>
                <a:t>4</a:t>
              </a:r>
              <a:r>
                <a:rPr lang="zh-CN" altLang="zh-CN" dirty="0"/>
                <a:t>沉淀。当溶液中</a:t>
              </a:r>
              <a:r>
                <a:rPr lang="en-US" altLang="zh-CN" dirty="0"/>
                <a:t>c(AsO</a:t>
              </a:r>
              <a:r>
                <a:rPr lang="en-US" altLang="zh-CN" baseline="-25000" dirty="0"/>
                <a:t>4</a:t>
              </a:r>
              <a:r>
                <a:rPr lang="en-US" altLang="zh-CN" baseline="30000" dirty="0"/>
                <a:t>3-</a:t>
              </a:r>
              <a:r>
                <a:rPr lang="en-US" altLang="zh-CN" dirty="0"/>
                <a:t>)=1×10</a:t>
              </a:r>
              <a:r>
                <a:rPr lang="en-US" altLang="zh-CN" baseline="30000" dirty="0"/>
                <a:t>-9</a:t>
              </a:r>
              <a:r>
                <a:rPr lang="en-US" altLang="zh-CN" dirty="0"/>
                <a:t> </a:t>
              </a:r>
              <a:r>
                <a:rPr lang="en-US" altLang="zh-CN" dirty="0" err="1"/>
                <a:t>mol</a:t>
              </a:r>
              <a:r>
                <a:rPr lang="en-US" altLang="zh-CN" dirty="0"/>
                <a:t>/L</a:t>
              </a:r>
              <a:r>
                <a:rPr lang="zh-CN" altLang="zh-CN" dirty="0"/>
                <a:t>，且不产生</a:t>
              </a:r>
              <a:r>
                <a:rPr lang="en-US" altLang="zh-CN" dirty="0"/>
                <a:t>Fe(OH)</a:t>
              </a:r>
              <a:r>
                <a:rPr lang="en-US" altLang="zh-CN" baseline="-25000" dirty="0"/>
                <a:t>3</a:t>
              </a:r>
              <a:r>
                <a:rPr lang="zh-CN" altLang="zh-CN" dirty="0"/>
                <a:t>沉淀，则溶液</a:t>
              </a:r>
              <a:r>
                <a:rPr lang="en-US" altLang="zh-CN" dirty="0"/>
                <a:t>pH</a:t>
              </a:r>
              <a:r>
                <a:rPr lang="zh-CN" altLang="zh-CN" dirty="0"/>
                <a:t>控制在</a:t>
              </a:r>
              <a:r>
                <a:rPr lang="en-US" altLang="zh-CN" u="sng" dirty="0"/>
                <a:t>          </a:t>
              </a:r>
              <a:r>
                <a:rPr lang="zh-CN" altLang="zh-CN" dirty="0"/>
                <a:t>。</a:t>
              </a:r>
              <a:r>
                <a:rPr lang="en-US" altLang="zh-CN" dirty="0"/>
                <a:t>(</a:t>
              </a:r>
              <a:r>
                <a:rPr lang="zh-CN" altLang="zh-CN" dirty="0"/>
                <a:t>已知：</a:t>
              </a:r>
              <a:r>
                <a:rPr lang="en-US" altLang="zh-CN" dirty="0"/>
                <a:t>1g2=0.3</a:t>
              </a:r>
              <a:r>
                <a:rPr lang="zh-CN" altLang="zh-CN" dirty="0"/>
                <a:t>，</a:t>
              </a:r>
              <a:r>
                <a:rPr lang="en-US" altLang="zh-CN" dirty="0"/>
                <a:t>FeAsO</a:t>
              </a:r>
              <a:r>
                <a:rPr lang="en-US" altLang="zh-CN" baseline="-25000" dirty="0"/>
                <a:t>4</a:t>
              </a:r>
              <a:r>
                <a:rPr lang="zh-CN" altLang="zh-CN" dirty="0"/>
                <a:t>、</a:t>
              </a:r>
              <a:r>
                <a:rPr lang="en-US" altLang="zh-CN" dirty="0"/>
                <a:t>Fe(OH)</a:t>
              </a:r>
              <a:r>
                <a:rPr lang="en-US" altLang="zh-CN" baseline="-25000" dirty="0"/>
                <a:t>3</a:t>
              </a:r>
              <a:r>
                <a:rPr lang="zh-CN" altLang="zh-CN" dirty="0"/>
                <a:t>的</a:t>
              </a:r>
              <a:r>
                <a:rPr lang="en-US" altLang="zh-CN" dirty="0" err="1"/>
                <a:t>K</a:t>
              </a:r>
              <a:r>
                <a:rPr lang="en-US" altLang="zh-CN" baseline="-25000" dirty="0" err="1"/>
                <a:t>sp</a:t>
              </a:r>
              <a:r>
                <a:rPr lang="zh-CN" altLang="zh-CN" dirty="0"/>
                <a:t>分别为</a:t>
              </a:r>
              <a:r>
                <a:rPr lang="en-US" altLang="zh-CN" dirty="0"/>
                <a:t>5×10</a:t>
              </a:r>
              <a:r>
                <a:rPr lang="en-US" altLang="zh-CN" baseline="30000" dirty="0"/>
                <a:t>-21</a:t>
              </a:r>
              <a:r>
                <a:rPr lang="zh-CN" altLang="zh-CN" dirty="0"/>
                <a:t>、</a:t>
              </a:r>
              <a:r>
                <a:rPr lang="en-US" altLang="zh-CN" dirty="0"/>
                <a:t>4×10</a:t>
              </a:r>
              <a:r>
                <a:rPr lang="en-US" altLang="zh-CN" baseline="30000" dirty="0"/>
                <a:t>-38</a:t>
              </a:r>
              <a:r>
                <a:rPr lang="en-US" altLang="zh-CN" dirty="0"/>
                <a:t>)</a:t>
              </a:r>
              <a:endParaRPr lang="zh-CN" altLang="zh-CN" dirty="0"/>
            </a:p>
            <a:p>
              <a:r>
                <a:rPr lang="zh-CN" altLang="zh-CN" dirty="0"/>
                <a:t>（</a:t>
              </a:r>
              <a:r>
                <a:rPr lang="en-US" altLang="zh-CN" dirty="0"/>
                <a:t>6</a:t>
              </a:r>
              <a:r>
                <a:rPr lang="zh-CN" altLang="zh-CN" dirty="0"/>
                <a:t>）</a:t>
              </a:r>
              <a:r>
                <a:rPr lang="en-US" altLang="zh-CN" dirty="0"/>
                <a:t>“</a:t>
              </a:r>
              <a:r>
                <a:rPr lang="zh-CN" altLang="zh-CN" dirty="0"/>
                <a:t>沉铋</a:t>
              </a:r>
              <a:r>
                <a:rPr lang="en-US" altLang="zh-CN" dirty="0"/>
                <a:t>”</a:t>
              </a:r>
              <a:r>
                <a:rPr lang="zh-CN" altLang="zh-CN" dirty="0"/>
                <a:t>时需控制溶液的</a:t>
              </a:r>
              <a:r>
                <a:rPr lang="en-US" altLang="zh-CN" dirty="0"/>
                <a:t>pH=3.0</a:t>
              </a:r>
              <a:r>
                <a:rPr lang="zh-CN" altLang="zh-CN" dirty="0"/>
                <a:t>，</a:t>
              </a:r>
              <a:r>
                <a:rPr lang="en-US" altLang="zh-CN" dirty="0"/>
                <a:t>BiCl</a:t>
              </a:r>
              <a:r>
                <a:rPr lang="en-US" altLang="zh-CN" baseline="-25000" dirty="0"/>
                <a:t>3</a:t>
              </a:r>
              <a:r>
                <a:rPr lang="zh-CN" altLang="zh-CN" dirty="0"/>
                <a:t>发生反应的化学方程式为</a:t>
              </a:r>
              <a:r>
                <a:rPr lang="en-US" altLang="zh-CN" u="sng" dirty="0"/>
                <a:t>          </a:t>
              </a:r>
              <a:r>
                <a:rPr lang="zh-CN" altLang="zh-CN" dirty="0"/>
                <a:t>。</a:t>
              </a:r>
            </a:p>
            <a:p>
              <a:endParaRPr lang="en-US" altLang="zh-CN" dirty="0" smtClean="0"/>
            </a:p>
            <a:p>
              <a:endParaRPr lang="zh-CN" altLang="zh-CN" dirty="0"/>
            </a:p>
          </p:txBody>
        </p:sp>
      </p:grpSp>
      <p:graphicFrame>
        <p:nvGraphicFramePr>
          <p:cNvPr id="6" name="表格 5"/>
          <p:cNvGraphicFramePr>
            <a:graphicFrameLocks noGrp="1"/>
          </p:cNvGraphicFramePr>
          <p:nvPr/>
        </p:nvGraphicFramePr>
        <p:xfrm>
          <a:off x="7265489" y="1815672"/>
          <a:ext cx="4606805" cy="1067456"/>
        </p:xfrm>
        <a:graphic>
          <a:graphicData uri="http://schemas.openxmlformats.org/drawingml/2006/table">
            <a:tbl>
              <a:tblPr>
                <a:tableStyleId>{5C22544A-7EE6-4342-B048-85BDC9FD1C3A}</a:tableStyleId>
              </a:tblPr>
              <a:tblGrid>
                <a:gridCol w="1330336">
                  <a:extLst>
                    <a:ext uri="{9D8B030D-6E8A-4147-A177-3AD203B41FA5}">
                      <a16:colId xmlns:a16="http://schemas.microsoft.com/office/drawing/2014/main" val="3561072756"/>
                    </a:ext>
                  </a:extLst>
                </a:gridCol>
                <a:gridCol w="818617">
                  <a:extLst>
                    <a:ext uri="{9D8B030D-6E8A-4147-A177-3AD203B41FA5}">
                      <a16:colId xmlns:a16="http://schemas.microsoft.com/office/drawing/2014/main" val="1315111097"/>
                    </a:ext>
                  </a:extLst>
                </a:gridCol>
                <a:gridCol w="819284">
                  <a:extLst>
                    <a:ext uri="{9D8B030D-6E8A-4147-A177-3AD203B41FA5}">
                      <a16:colId xmlns:a16="http://schemas.microsoft.com/office/drawing/2014/main" val="1499533263"/>
                    </a:ext>
                  </a:extLst>
                </a:gridCol>
                <a:gridCol w="819284">
                  <a:extLst>
                    <a:ext uri="{9D8B030D-6E8A-4147-A177-3AD203B41FA5}">
                      <a16:colId xmlns:a16="http://schemas.microsoft.com/office/drawing/2014/main" val="2881934687"/>
                    </a:ext>
                  </a:extLst>
                </a:gridCol>
                <a:gridCol w="819284">
                  <a:extLst>
                    <a:ext uri="{9D8B030D-6E8A-4147-A177-3AD203B41FA5}">
                      <a16:colId xmlns:a16="http://schemas.microsoft.com/office/drawing/2014/main" val="1210959857"/>
                    </a:ext>
                  </a:extLst>
                </a:gridCol>
              </a:tblGrid>
              <a:tr h="267410">
                <a:tc>
                  <a:txBody>
                    <a:bodyPr/>
                    <a:lstStyle/>
                    <a:p>
                      <a:pPr algn="ctr">
                        <a:lnSpc>
                          <a:spcPct val="110000"/>
                        </a:lnSpc>
                        <a:spcAft>
                          <a:spcPts val="0"/>
                        </a:spcAft>
                      </a:pPr>
                      <a:r>
                        <a:rPr lang="en-US" sz="1050" kern="100">
                          <a:effectLst/>
                        </a:rPr>
                        <a:t>L/S</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125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50</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15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41893849"/>
                  </a:ext>
                </a:extLst>
              </a:tr>
              <a:tr h="266682">
                <a:tc>
                  <a:txBody>
                    <a:bodyPr/>
                    <a:lstStyle/>
                    <a:p>
                      <a:pPr algn="ctr">
                        <a:lnSpc>
                          <a:spcPct val="110000"/>
                        </a:lnSpc>
                        <a:spcAft>
                          <a:spcPts val="0"/>
                        </a:spcAft>
                      </a:pPr>
                      <a:r>
                        <a:rPr lang="en-US" sz="1050" kern="100">
                          <a:effectLst/>
                        </a:rPr>
                        <a:t>Pb</a:t>
                      </a:r>
                      <a:r>
                        <a:rPr lang="en-US" sz="1050" kern="100" baseline="30000">
                          <a:effectLst/>
                        </a:rPr>
                        <a:t>2+</a:t>
                      </a:r>
                      <a:r>
                        <a:rPr lang="zh-CN" sz="1050" kern="100">
                          <a:effectLst/>
                        </a:rPr>
                        <a:t>去除率</a:t>
                      </a:r>
                      <a:r>
                        <a:rPr lang="en-US" sz="1050" kern="100">
                          <a:effectLst/>
                        </a:rPr>
                        <a:t>/%</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84.86</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94.15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95.40</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96.83</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15272406"/>
                  </a:ext>
                </a:extLst>
              </a:tr>
              <a:tr h="266682">
                <a:tc>
                  <a:txBody>
                    <a:bodyPr/>
                    <a:lstStyle/>
                    <a:p>
                      <a:pPr algn="ctr">
                        <a:lnSpc>
                          <a:spcPct val="110000"/>
                        </a:lnSpc>
                        <a:spcAft>
                          <a:spcPts val="0"/>
                        </a:spcAft>
                      </a:pPr>
                      <a:r>
                        <a:rPr lang="en-US" sz="1050" kern="100" dirty="0">
                          <a:effectLst/>
                        </a:rPr>
                        <a:t>As</a:t>
                      </a:r>
                      <a:r>
                        <a:rPr lang="en-US" sz="1050" kern="100" baseline="30000" dirty="0">
                          <a:effectLst/>
                        </a:rPr>
                        <a:t>3+</a:t>
                      </a:r>
                      <a:r>
                        <a:rPr lang="zh-CN" sz="1050" kern="100" dirty="0">
                          <a:effectLst/>
                        </a:rPr>
                        <a:t>去除率</a:t>
                      </a:r>
                      <a:r>
                        <a:rPr lang="en-US" sz="1050" kern="100" dirty="0">
                          <a:effectLst/>
                        </a:rPr>
                        <a:t>/%</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98.79</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98.92</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98.34</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99.05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09971182"/>
                  </a:ext>
                </a:extLst>
              </a:tr>
              <a:tr h="266682">
                <a:tc>
                  <a:txBody>
                    <a:bodyPr/>
                    <a:lstStyle/>
                    <a:p>
                      <a:pPr algn="ctr">
                        <a:lnSpc>
                          <a:spcPct val="110000"/>
                        </a:lnSpc>
                        <a:spcAft>
                          <a:spcPts val="0"/>
                        </a:spcAft>
                      </a:pPr>
                      <a:r>
                        <a:rPr lang="en-US" sz="1050" kern="100">
                          <a:effectLst/>
                        </a:rPr>
                        <a:t>m(</a:t>
                      </a:r>
                      <a:r>
                        <a:rPr lang="zh-CN" sz="1050" kern="100">
                          <a:effectLst/>
                        </a:rPr>
                        <a:t>沉铋</a:t>
                      </a:r>
                      <a:r>
                        <a:rPr lang="en-US" sz="1050" kern="100">
                          <a:effectLst/>
                        </a:rPr>
                        <a:t>)/g</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dirty="0">
                          <a:effectLst/>
                        </a:rPr>
                        <a:t>2.34</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2.33</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2.05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dirty="0">
                          <a:effectLst/>
                        </a:rPr>
                        <a:t>1.98</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96612865"/>
                  </a:ext>
                </a:extLst>
              </a:tr>
            </a:tbl>
          </a:graphicData>
        </a:graphic>
      </p:graphicFrame>
      <p:pic>
        <p:nvPicPr>
          <p:cNvPr id="1028" name="图片 3" descr="wps2"/>
          <p:cNvPicPr>
            <a:picLocks noChangeAspect="1" noChangeArrowheads="1"/>
          </p:cNvPicPr>
          <p:nvPr/>
        </p:nvPicPr>
        <p:blipFill>
          <a:blip r:embed="rId5">
            <a:extLst>
              <a:ext uri="{BEBA8EAE-BF5A-486C-A8C5-ECC9F3942E4B}">
                <a14:imgProps xmlns:a14="http://schemas.microsoft.com/office/drawing/2010/main">
                  <a14:imgLayer r:embed="rId6">
                    <a14:imgEffect>
                      <a14:sharpenSoften amount="50000"/>
                    </a14:imgEffect>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9116482" y="3838779"/>
            <a:ext cx="2101159" cy="1701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8" name="对话气泡: 圆角矩形 10">
            <a:extLst>
              <a:ext uri="{FF2B5EF4-FFF2-40B4-BE49-F238E27FC236}">
                <a16:creationId xmlns:a16="http://schemas.microsoft.com/office/drawing/2014/main" id="{0F1B99B7-60DC-4779-AB6A-2DB18867F8B1}"/>
              </a:ext>
            </a:extLst>
          </p:cNvPr>
          <p:cNvSpPr/>
          <p:nvPr/>
        </p:nvSpPr>
        <p:spPr bwMode="auto">
          <a:xfrm>
            <a:off x="2423451" y="4381177"/>
            <a:ext cx="3621884" cy="1532795"/>
          </a:xfrm>
          <a:prstGeom prst="wedgeRoundRectCallout">
            <a:avLst>
              <a:gd name="adj1" fmla="val 95717"/>
              <a:gd name="adj2" fmla="val 92855"/>
              <a:gd name="adj3" fmla="val 16667"/>
            </a:avLst>
          </a:prstGeom>
          <a:solidFill>
            <a:srgbClr val="6FA2D0"/>
          </a:solidFill>
          <a:ln w="9525" cap="flat" cmpd="sng" algn="ctr">
            <a:no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defRPr/>
            </a:pPr>
            <a:r>
              <a:rPr lang="zh-CN" altLang="en-US" sz="2800" b="1" dirty="0">
                <a:solidFill>
                  <a:schemeClr val="bg1"/>
                </a:solidFill>
              </a:rPr>
              <a:t>考查</a:t>
            </a:r>
            <a:r>
              <a:rPr lang="zh-CN" altLang="en-US" sz="2800" b="1" dirty="0" smtClean="0">
                <a:solidFill>
                  <a:schemeClr val="bg1"/>
                </a:solidFill>
              </a:rPr>
              <a:t>陌生非氧化还原方程式</a:t>
            </a:r>
            <a:r>
              <a:rPr lang="zh-CN" altLang="en-US" sz="2800" b="1" dirty="0">
                <a:solidFill>
                  <a:schemeClr val="bg1"/>
                </a:solidFill>
              </a:rPr>
              <a:t>书写。</a:t>
            </a:r>
            <a:endParaRPr lang="en-US" altLang="zh-CN" sz="2800" b="1" dirty="0">
              <a:solidFill>
                <a:schemeClr val="bg1"/>
              </a:solidFill>
            </a:endParaRPr>
          </a:p>
          <a:p>
            <a:pPr eaLnBrk="1" hangingPunct="1">
              <a:defRPr/>
            </a:pPr>
            <a:r>
              <a:rPr lang="zh-CN" altLang="en-US" sz="2800" b="1" dirty="0">
                <a:solidFill>
                  <a:schemeClr val="bg1"/>
                </a:solidFill>
              </a:rPr>
              <a:t>试题难度：中等</a:t>
            </a:r>
            <a:endParaRPr lang="en-US" altLang="zh-CN" sz="2800" b="1" dirty="0">
              <a:solidFill>
                <a:schemeClr val="bg1"/>
              </a:solidFill>
            </a:endParaRPr>
          </a:p>
          <a:p>
            <a:pPr eaLnBrk="1" hangingPunct="1">
              <a:defRPr/>
            </a:pPr>
            <a:endParaRPr lang="zh-CN" altLang="en-US" sz="2800" b="1" dirty="0">
              <a:solidFill>
                <a:schemeClr val="bg1"/>
              </a:solidFill>
            </a:endParaRPr>
          </a:p>
        </p:txBody>
      </p:sp>
      <p:sp>
        <p:nvSpPr>
          <p:cNvPr id="14" name="矩形 1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3 </a:t>
            </a:r>
            <a:r>
              <a:rPr lang="zh-CN" altLang="en-US" sz="3600" b="1" dirty="0" smtClean="0">
                <a:latin typeface="微软雅黑" panose="020B0503020204020204" pitchFamily="34" charset="-122"/>
                <a:ea typeface="微软雅黑" panose="020B0503020204020204" pitchFamily="34" charset="-122"/>
              </a:rPr>
              <a:t>原创题解读</a:t>
            </a:r>
            <a:endParaRPr lang="zh-CN" altLang="en-US" sz="3600" b="1" dirty="0">
              <a:latin typeface="微软雅黑" panose="020B0503020204020204" pitchFamily="34" charset="-122"/>
              <a:ea typeface="微软雅黑" panose="020B0503020204020204" pitchFamily="34" charset="-122"/>
              <a:sym typeface="+mn-ea"/>
            </a:endParaRPr>
          </a:p>
        </p:txBody>
      </p:sp>
    </p:spTree>
    <p:extLst>
      <p:ext uri="{BB962C8B-B14F-4D97-AF65-F5344CB8AC3E}">
        <p14:creationId xmlns:p14="http://schemas.microsoft.com/office/powerpoint/2010/main" val="2299853672"/>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图片 1" descr="wps1"/>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456841" y="1836002"/>
            <a:ext cx="5671368" cy="1026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6"/>
          <p:cNvGrpSpPr/>
          <p:nvPr/>
        </p:nvGrpSpPr>
        <p:grpSpPr>
          <a:xfrm>
            <a:off x="81099" y="976312"/>
            <a:ext cx="11928475" cy="6302793"/>
            <a:chOff x="81099" y="976312"/>
            <a:chExt cx="11928475" cy="6302793"/>
          </a:xfrm>
        </p:grpSpPr>
        <p:sp>
          <p:nvSpPr>
            <p:cNvPr id="15" name="圆角矩形 14">
              <a:extLst/>
            </p:cNvPr>
            <p:cNvSpPr/>
            <p:nvPr/>
          </p:nvSpPr>
          <p:spPr bwMode="auto">
            <a:xfrm>
              <a:off x="81099" y="976312"/>
              <a:ext cx="11928475" cy="5724934"/>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latin typeface="Times New Roman" panose="02020603050405020304" pitchFamily="18" charset="0"/>
                <a:ea typeface="+mn-ea"/>
                <a:cs typeface="Times New Roman" panose="02020603050405020304" pitchFamily="18" charset="0"/>
              </a:endParaRPr>
            </a:p>
          </p:txBody>
        </p:sp>
        <p:sp>
          <p:nvSpPr>
            <p:cNvPr id="68612" name="Rectangle 3"/>
            <p:cNvSpPr>
              <a:spLocks noChangeArrowheads="1"/>
            </p:cNvSpPr>
            <p:nvPr/>
          </p:nvSpPr>
          <p:spPr bwMode="auto">
            <a:xfrm>
              <a:off x="441347" y="1003073"/>
              <a:ext cx="11207977" cy="984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ctr">
                <a:defRPr/>
              </a:pPr>
              <a:r>
                <a:rPr lang="en-US" altLang="zh-CN" sz="2000" b="1" dirty="0" smtClean="0">
                  <a:solidFill>
                    <a:srgbClr val="FF0000"/>
                  </a:solidFill>
                  <a:latin typeface="Times New Roman" panose="02020603050405020304" pitchFamily="18" charset="0"/>
                  <a:ea typeface="+mn-ea"/>
                  <a:cs typeface="Times New Roman" panose="02020603050405020304" pitchFamily="18" charset="0"/>
                </a:rPr>
                <a:t>[27 (14</a:t>
              </a:r>
              <a:r>
                <a:rPr lang="zh-CN" altLang="en-US" sz="2000" b="1" dirty="0" smtClean="0">
                  <a:solidFill>
                    <a:srgbClr val="FF0000"/>
                  </a:solidFill>
                  <a:latin typeface="Times New Roman" panose="02020603050405020304" pitchFamily="18" charset="0"/>
                  <a:ea typeface="+mn-ea"/>
                  <a:cs typeface="Times New Roman" panose="02020603050405020304" pitchFamily="18" charset="0"/>
                </a:rPr>
                <a:t>分</a:t>
              </a:r>
              <a:r>
                <a:rPr lang="en-US" altLang="zh-CN" sz="2000" b="1" dirty="0" smtClean="0">
                  <a:solidFill>
                    <a:srgbClr val="FF0000"/>
                  </a:solidFill>
                  <a:latin typeface="Times New Roman" panose="02020603050405020304" pitchFamily="18" charset="0"/>
                  <a:ea typeface="+mn-ea"/>
                  <a:cs typeface="Times New Roman" panose="02020603050405020304" pitchFamily="18" charset="0"/>
                </a:rPr>
                <a:t>)] </a:t>
              </a:r>
              <a:r>
                <a:rPr lang="zh-CN" altLang="zh-CN" dirty="0" smtClean="0"/>
                <a:t>铋</a:t>
              </a:r>
              <a:r>
                <a:rPr lang="zh-CN" altLang="zh-CN" dirty="0"/>
                <a:t>是当今世界公认的最安全的</a:t>
              </a:r>
              <a:r>
                <a:rPr lang="en-US" altLang="zh-CN" dirty="0"/>
                <a:t>“</a:t>
              </a:r>
              <a:r>
                <a:rPr lang="zh-CN" altLang="zh-CN" dirty="0"/>
                <a:t>绿色</a:t>
              </a:r>
              <a:r>
                <a:rPr lang="en-US" altLang="zh-CN" dirty="0"/>
                <a:t>”</a:t>
              </a:r>
              <a:r>
                <a:rPr lang="zh-CN" altLang="zh-CN" dirty="0"/>
                <a:t>金属之一，氯氧化铋</a:t>
              </a:r>
              <a:r>
                <a:rPr lang="en-US" altLang="zh-CN" dirty="0"/>
                <a:t>(</a:t>
              </a:r>
              <a:r>
                <a:rPr lang="en-US" altLang="zh-CN" dirty="0" err="1"/>
                <a:t>BiOCl</a:t>
              </a:r>
              <a:r>
                <a:rPr lang="en-US" altLang="zh-CN" dirty="0"/>
                <a:t>)</a:t>
              </a:r>
              <a:r>
                <a:rPr lang="zh-CN" altLang="zh-CN" dirty="0"/>
                <a:t>是用途广泛的化工原料。用火法炼铜转炉烟尘</a:t>
              </a:r>
              <a:r>
                <a:rPr lang="en-US" altLang="zh-CN" dirty="0"/>
                <a:t>(</a:t>
              </a:r>
              <a:r>
                <a:rPr lang="zh-CN" altLang="zh-CN" dirty="0"/>
                <a:t>除含</a:t>
              </a:r>
              <a:r>
                <a:rPr lang="en-US" altLang="zh-CN" dirty="0"/>
                <a:t>Bi</a:t>
              </a:r>
              <a:r>
                <a:rPr lang="en-US" altLang="zh-CN" baseline="-25000" dirty="0"/>
                <a:t>2</a:t>
              </a:r>
              <a:r>
                <a:rPr lang="en-US" altLang="zh-CN" dirty="0"/>
                <a:t>O</a:t>
              </a:r>
              <a:r>
                <a:rPr lang="en-US" altLang="zh-CN" baseline="-25000" dirty="0"/>
                <a:t>3</a:t>
              </a:r>
              <a:r>
                <a:rPr lang="zh-CN" altLang="zh-CN" dirty="0"/>
                <a:t>之外，还有</a:t>
              </a:r>
              <a:r>
                <a:rPr lang="en-US" altLang="zh-CN" dirty="0"/>
                <a:t>CuSO</a:t>
              </a:r>
              <a:r>
                <a:rPr lang="en-US" altLang="zh-CN" baseline="-25000" dirty="0"/>
                <a:t>4</a:t>
              </a:r>
              <a:r>
                <a:rPr lang="zh-CN" altLang="zh-CN" dirty="0"/>
                <a:t>、</a:t>
              </a:r>
              <a:r>
                <a:rPr lang="en-US" altLang="zh-CN" dirty="0"/>
                <a:t>ZnSO</a:t>
              </a:r>
              <a:r>
                <a:rPr lang="en-US" altLang="zh-CN" baseline="-25000" dirty="0"/>
                <a:t>4</a:t>
              </a:r>
              <a:r>
                <a:rPr lang="zh-CN" altLang="zh-CN" dirty="0"/>
                <a:t>、</a:t>
              </a:r>
              <a:r>
                <a:rPr lang="en-US" altLang="zh-CN" dirty="0" err="1"/>
                <a:t>CuS</a:t>
              </a:r>
              <a:r>
                <a:rPr lang="zh-CN" altLang="zh-CN" dirty="0"/>
                <a:t>、</a:t>
              </a:r>
              <a:r>
                <a:rPr lang="en-US" altLang="zh-CN" dirty="0"/>
                <a:t>Fe</a:t>
              </a:r>
              <a:r>
                <a:rPr lang="en-US" altLang="zh-CN" baseline="-25000" dirty="0"/>
                <a:t>2</a:t>
              </a:r>
              <a:r>
                <a:rPr lang="en-US" altLang="zh-CN" dirty="0"/>
                <a:t>O</a:t>
              </a:r>
              <a:r>
                <a:rPr lang="en-US" altLang="zh-CN" baseline="-25000" dirty="0"/>
                <a:t>3</a:t>
              </a:r>
              <a:r>
                <a:rPr lang="zh-CN" altLang="zh-CN" dirty="0"/>
                <a:t>、</a:t>
              </a:r>
              <a:r>
                <a:rPr lang="en-US" altLang="zh-CN" dirty="0"/>
                <a:t>PbSO</a:t>
              </a:r>
              <a:r>
                <a:rPr lang="en-US" altLang="zh-CN" baseline="-25000" dirty="0"/>
                <a:t>4</a:t>
              </a:r>
              <a:r>
                <a:rPr lang="zh-CN" altLang="zh-CN" dirty="0"/>
                <a:t>及</a:t>
              </a:r>
              <a:r>
                <a:rPr lang="en-US" altLang="zh-CN" dirty="0"/>
                <a:t>As</a:t>
              </a:r>
              <a:r>
                <a:rPr lang="en-US" altLang="zh-CN" baseline="-25000" dirty="0"/>
                <a:t>2</a:t>
              </a:r>
              <a:r>
                <a:rPr lang="en-US" altLang="zh-CN" dirty="0"/>
                <a:t>O</a:t>
              </a:r>
              <a:r>
                <a:rPr lang="en-US" altLang="zh-CN" baseline="-25000" dirty="0"/>
                <a:t>3</a:t>
              </a:r>
              <a:r>
                <a:rPr lang="en-US" altLang="zh-CN" dirty="0"/>
                <a:t>)</a:t>
              </a:r>
              <a:r>
                <a:rPr lang="zh-CN" altLang="zh-CN" dirty="0"/>
                <a:t>制备高纯氯氧化铋的某工艺流程如下：</a:t>
              </a:r>
              <a:endParaRPr lang="zh-CN" altLang="en-US" sz="2000" dirty="0" smtClean="0">
                <a:latin typeface="Times New Roman" panose="02020603050405020304" pitchFamily="18" charset="0"/>
                <a:ea typeface="+mn-ea"/>
                <a:cs typeface="Times New Roman" panose="02020603050405020304" pitchFamily="18" charset="0"/>
              </a:endParaRPr>
            </a:p>
          </p:txBody>
        </p:sp>
        <p:sp>
          <p:nvSpPr>
            <p:cNvPr id="9" name="Rectangle 5">
              <a:extLst/>
            </p:cNvPr>
            <p:cNvSpPr>
              <a:spLocks noChangeArrowheads="1"/>
            </p:cNvSpPr>
            <p:nvPr/>
          </p:nvSpPr>
          <p:spPr bwMode="auto">
            <a:xfrm>
              <a:off x="441347" y="2754790"/>
              <a:ext cx="10829925"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762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dirty="0"/>
                <a:t>请回答：</a:t>
              </a:r>
            </a:p>
            <a:p>
              <a:r>
                <a:rPr lang="zh-CN" altLang="zh-CN" dirty="0"/>
                <a:t>（</a:t>
              </a:r>
              <a:r>
                <a:rPr lang="en-US" altLang="zh-CN" dirty="0"/>
                <a:t>1</a:t>
              </a:r>
              <a:r>
                <a:rPr lang="zh-CN" altLang="zh-CN" dirty="0"/>
                <a:t>）</a:t>
              </a:r>
              <a:r>
                <a:rPr lang="en-US" altLang="zh-CN" dirty="0" err="1"/>
                <a:t>BiOCl</a:t>
              </a:r>
              <a:r>
                <a:rPr lang="zh-CN" altLang="zh-CN" dirty="0"/>
                <a:t>中</a:t>
              </a:r>
              <a:r>
                <a:rPr lang="en-US" altLang="zh-CN" dirty="0"/>
                <a:t>Bi</a:t>
              </a:r>
              <a:r>
                <a:rPr lang="zh-CN" altLang="zh-CN" dirty="0"/>
                <a:t>元素的化合价为</a:t>
              </a:r>
              <a:r>
                <a:rPr lang="en-US" altLang="zh-CN" u="sng" dirty="0"/>
                <a:t>          </a:t>
              </a:r>
              <a:r>
                <a:rPr lang="zh-CN" altLang="zh-CN" dirty="0"/>
                <a:t>。</a:t>
              </a:r>
            </a:p>
            <a:p>
              <a:r>
                <a:rPr lang="zh-CN" altLang="zh-CN" dirty="0"/>
                <a:t>（</a:t>
              </a:r>
              <a:r>
                <a:rPr lang="en-US" altLang="zh-CN" dirty="0"/>
                <a:t>2</a:t>
              </a:r>
              <a:r>
                <a:rPr lang="zh-CN" altLang="zh-CN" dirty="0"/>
                <a:t>）</a:t>
              </a:r>
              <a:r>
                <a:rPr lang="en-US" altLang="zh-CN" dirty="0"/>
                <a:t>“</a:t>
              </a:r>
              <a:r>
                <a:rPr lang="zh-CN" altLang="zh-CN" dirty="0"/>
                <a:t>浸铜</a:t>
              </a:r>
              <a:r>
                <a:rPr lang="en-US" altLang="zh-CN" dirty="0"/>
                <a:t>”</a:t>
              </a:r>
              <a:r>
                <a:rPr lang="zh-CN" altLang="zh-CN" dirty="0"/>
                <a:t>时有硫生成，反应的离子方程式为</a:t>
              </a:r>
              <a:r>
                <a:rPr lang="en-US" altLang="zh-CN" u="sng" dirty="0"/>
                <a:t>                     </a:t>
              </a:r>
              <a:r>
                <a:rPr lang="zh-CN" altLang="zh-CN" dirty="0"/>
                <a:t>；浸铜后的滤液</a:t>
              </a:r>
              <a:r>
                <a:rPr lang="en-US" altLang="zh-CN" dirty="0"/>
                <a:t>2</a:t>
              </a:r>
              <a:r>
                <a:rPr lang="zh-CN" altLang="zh-CN" dirty="0"/>
                <a:t>用于循环酸浸，主要利用的物质是</a:t>
              </a:r>
              <a:r>
                <a:rPr lang="en-US" altLang="zh-CN" u="sng" dirty="0"/>
                <a:t>              </a:t>
              </a:r>
              <a:r>
                <a:rPr lang="zh-CN" altLang="zh-CN" dirty="0"/>
                <a:t>。</a:t>
              </a:r>
            </a:p>
            <a:p>
              <a:r>
                <a:rPr lang="zh-CN" altLang="zh-CN" dirty="0"/>
                <a:t>（</a:t>
              </a:r>
              <a:r>
                <a:rPr lang="en-US" altLang="zh-CN" dirty="0"/>
                <a:t>3</a:t>
              </a:r>
              <a:r>
                <a:rPr lang="zh-CN" altLang="zh-CN" dirty="0"/>
                <a:t>）滤液</a:t>
              </a:r>
              <a:r>
                <a:rPr lang="en-US" altLang="zh-CN" dirty="0"/>
                <a:t>1</a:t>
              </a:r>
              <a:r>
                <a:rPr lang="zh-CN" altLang="zh-CN" dirty="0"/>
                <a:t>经电解可制得某金属，电解时阴极的电极反应为</a:t>
              </a:r>
              <a:r>
                <a:rPr lang="en-US" altLang="zh-CN" u="sng" dirty="0"/>
                <a:t>  </a:t>
              </a:r>
              <a:r>
                <a:rPr lang="en-US" altLang="zh-CN" u="sng" dirty="0" smtClean="0"/>
                <a:t>                     </a:t>
              </a:r>
              <a:r>
                <a:rPr lang="zh-CN" altLang="zh-CN" dirty="0"/>
                <a:t>。</a:t>
              </a:r>
            </a:p>
            <a:p>
              <a:r>
                <a:rPr lang="zh-CN" altLang="zh-CN" dirty="0"/>
                <a:t>（</a:t>
              </a:r>
              <a:r>
                <a:rPr lang="en-US" altLang="zh-CN" dirty="0"/>
                <a:t>4</a:t>
              </a:r>
              <a:r>
                <a:rPr lang="zh-CN" altLang="zh-CN" dirty="0"/>
                <a:t>）浸铋时</a:t>
              </a:r>
              <a:r>
                <a:rPr lang="en-US" altLang="zh-CN" dirty="0"/>
                <a:t>c(Cl</a:t>
              </a:r>
              <a:r>
                <a:rPr lang="en-US" altLang="zh-CN" baseline="30000" dirty="0"/>
                <a:t>-</a:t>
              </a:r>
              <a:r>
                <a:rPr lang="en-US" altLang="zh-CN" dirty="0"/>
                <a:t>) </a:t>
              </a:r>
              <a:r>
                <a:rPr lang="zh-CN" altLang="zh-CN" dirty="0"/>
                <a:t>与</a:t>
              </a:r>
              <a:r>
                <a:rPr lang="en-US" altLang="zh-CN" dirty="0"/>
                <a:t>Bi</a:t>
              </a:r>
              <a:r>
                <a:rPr lang="zh-CN" altLang="zh-CN" dirty="0"/>
                <a:t>浸出率的关系如图所示。浸铋时</a:t>
              </a:r>
              <a:r>
                <a:rPr lang="en-US" altLang="zh-CN" dirty="0" err="1"/>
                <a:t>NaCl</a:t>
              </a:r>
              <a:r>
                <a:rPr lang="zh-CN" altLang="zh-CN" dirty="0"/>
                <a:t>的作用</a:t>
              </a:r>
              <a:r>
                <a:rPr lang="en-US" altLang="zh-CN" u="sng" dirty="0"/>
                <a:t>       </a:t>
              </a:r>
              <a:r>
                <a:rPr lang="zh-CN" altLang="zh-CN" dirty="0" smtClean="0"/>
                <a:t>；</a:t>
              </a:r>
              <a:endParaRPr lang="en-US" altLang="zh-CN" dirty="0" smtClean="0"/>
            </a:p>
            <a:p>
              <a:r>
                <a:rPr lang="zh-CN" altLang="zh-CN" dirty="0" smtClean="0"/>
                <a:t>随</a:t>
              </a:r>
              <a:r>
                <a:rPr lang="zh-CN" altLang="zh-CN" dirty="0"/>
                <a:t>温度升高，</a:t>
              </a:r>
              <a:r>
                <a:rPr lang="en-US" altLang="zh-CN" dirty="0"/>
                <a:t>Bi</a:t>
              </a:r>
              <a:r>
                <a:rPr lang="zh-CN" altLang="zh-CN" dirty="0"/>
                <a:t>浸出率逐渐下降，其原因是</a:t>
              </a:r>
              <a:r>
                <a:rPr lang="en-US" altLang="zh-CN" u="sng" dirty="0"/>
                <a:t>       </a:t>
              </a:r>
              <a:r>
                <a:rPr lang="zh-CN" altLang="zh-CN" dirty="0" smtClean="0"/>
                <a:t>。</a:t>
              </a:r>
              <a:endParaRPr lang="en-US" altLang="zh-CN" dirty="0" smtClean="0"/>
            </a:p>
            <a:p>
              <a:r>
                <a:rPr lang="zh-CN" altLang="zh-CN" dirty="0"/>
                <a:t>（</a:t>
              </a:r>
              <a:r>
                <a:rPr lang="en-US" altLang="zh-CN" dirty="0"/>
                <a:t>5</a:t>
              </a:r>
              <a:r>
                <a:rPr lang="zh-CN" altLang="zh-CN" dirty="0"/>
                <a:t>）</a:t>
              </a:r>
              <a:r>
                <a:rPr lang="en-US" altLang="zh-CN" dirty="0"/>
                <a:t>“</a:t>
              </a:r>
              <a:r>
                <a:rPr lang="zh-CN" altLang="zh-CN" dirty="0"/>
                <a:t>除铅、砷</a:t>
              </a:r>
              <a:r>
                <a:rPr lang="en-US" altLang="zh-CN" dirty="0"/>
                <a:t>”</a:t>
              </a:r>
              <a:r>
                <a:rPr lang="zh-CN" altLang="zh-CN" dirty="0"/>
                <a:t>时，可以采用以下两种方法：</a:t>
              </a:r>
            </a:p>
            <a:p>
              <a:r>
                <a:rPr lang="zh-CN" altLang="zh-CN" dirty="0"/>
                <a:t>①加入改性羟基磷灰石固体</a:t>
              </a:r>
              <a:r>
                <a:rPr lang="en-US" altLang="zh-CN" dirty="0"/>
                <a:t>(HAP)</a:t>
              </a:r>
              <a:r>
                <a:rPr lang="zh-CN" altLang="zh-CN" dirty="0"/>
                <a:t>：浸液与</a:t>
              </a:r>
              <a:r>
                <a:rPr lang="en-US" altLang="zh-CN" dirty="0"/>
                <a:t>HAP</a:t>
              </a:r>
              <a:r>
                <a:rPr lang="zh-CN" altLang="zh-CN" dirty="0"/>
                <a:t>的液固比</a:t>
              </a:r>
              <a:r>
                <a:rPr lang="en-US" altLang="zh-CN" dirty="0"/>
                <a:t>(L/S)</a:t>
              </a:r>
              <a:r>
                <a:rPr lang="zh-CN" altLang="zh-CN" dirty="0"/>
                <a:t>与铅、砷去除率</a:t>
              </a:r>
              <a:r>
                <a:rPr lang="zh-CN" altLang="zh-CN" dirty="0" smtClean="0"/>
                <a:t>以及</a:t>
              </a:r>
              <a:endParaRPr lang="en-US" altLang="zh-CN" dirty="0" smtClean="0"/>
            </a:p>
            <a:p>
              <a:r>
                <a:rPr lang="zh-CN" altLang="zh-CN" dirty="0" smtClean="0"/>
                <a:t>后续</a:t>
              </a:r>
              <a:r>
                <a:rPr lang="zh-CN" altLang="zh-CN" dirty="0"/>
                <a:t>沉铋量的</a:t>
              </a:r>
              <a:r>
                <a:rPr lang="zh-CN" altLang="zh-CN" dirty="0" smtClean="0"/>
                <a:t>关系</a:t>
              </a:r>
              <a:r>
                <a:rPr lang="zh-CN" altLang="en-US" dirty="0" smtClean="0"/>
                <a:t>表格</a:t>
              </a:r>
              <a:r>
                <a:rPr lang="zh-CN" altLang="zh-CN" dirty="0" smtClean="0"/>
                <a:t>实验</a:t>
              </a:r>
              <a:r>
                <a:rPr lang="zh-CN" altLang="zh-CN" dirty="0"/>
                <a:t>中应采用的</a:t>
              </a:r>
              <a:r>
                <a:rPr lang="en-US" altLang="zh-CN" dirty="0"/>
                <a:t>L/S=</a:t>
              </a:r>
              <a:r>
                <a:rPr lang="en-US" altLang="zh-CN" u="sng" dirty="0"/>
                <a:t>          </a:t>
              </a:r>
              <a:r>
                <a:rPr lang="zh-CN" altLang="zh-CN" dirty="0"/>
                <a:t>。</a:t>
              </a:r>
            </a:p>
            <a:p>
              <a:r>
                <a:rPr lang="zh-CN" altLang="zh-CN" dirty="0"/>
                <a:t>②铁盐氧化法：向浸液中加入</a:t>
              </a:r>
              <a:r>
                <a:rPr lang="en-US" altLang="zh-CN" dirty="0"/>
                <a:t>Fe</a:t>
              </a:r>
              <a:r>
                <a:rPr lang="en-US" altLang="zh-CN" baseline="-25000" dirty="0"/>
                <a:t>2</a:t>
              </a:r>
              <a:r>
                <a:rPr lang="en-US" altLang="zh-CN" dirty="0"/>
                <a:t>(SO</a:t>
              </a:r>
              <a:r>
                <a:rPr lang="en-US" altLang="zh-CN" baseline="-25000" dirty="0"/>
                <a:t>4</a:t>
              </a:r>
              <a:r>
                <a:rPr lang="en-US" altLang="zh-CN" dirty="0"/>
                <a:t>)</a:t>
              </a:r>
              <a:r>
                <a:rPr lang="en-US" altLang="zh-CN" baseline="-25000" dirty="0"/>
                <a:t>3</a:t>
              </a:r>
              <a:r>
                <a:rPr lang="zh-CN" altLang="zh-CN" dirty="0"/>
                <a:t>，并调节</a:t>
              </a:r>
              <a:r>
                <a:rPr lang="en-US" altLang="zh-CN" dirty="0"/>
                <a:t>pH</a:t>
              </a:r>
              <a:r>
                <a:rPr lang="zh-CN" altLang="zh-CN" dirty="0"/>
                <a:t>生成</a:t>
              </a:r>
              <a:r>
                <a:rPr lang="en-US" altLang="zh-CN" dirty="0"/>
                <a:t>FeAsO</a:t>
              </a:r>
              <a:r>
                <a:rPr lang="en-US" altLang="zh-CN" baseline="-25000" dirty="0"/>
                <a:t>4</a:t>
              </a:r>
              <a:r>
                <a:rPr lang="zh-CN" altLang="zh-CN" dirty="0"/>
                <a:t>沉淀。当溶液中</a:t>
              </a:r>
              <a:r>
                <a:rPr lang="en-US" altLang="zh-CN" dirty="0"/>
                <a:t>c(AsO</a:t>
              </a:r>
              <a:r>
                <a:rPr lang="en-US" altLang="zh-CN" baseline="-25000" dirty="0"/>
                <a:t>4</a:t>
              </a:r>
              <a:r>
                <a:rPr lang="en-US" altLang="zh-CN" baseline="30000" dirty="0"/>
                <a:t>3-</a:t>
              </a:r>
              <a:r>
                <a:rPr lang="en-US" altLang="zh-CN" dirty="0"/>
                <a:t>)=1×10</a:t>
              </a:r>
              <a:r>
                <a:rPr lang="en-US" altLang="zh-CN" baseline="30000" dirty="0"/>
                <a:t>-9</a:t>
              </a:r>
              <a:r>
                <a:rPr lang="en-US" altLang="zh-CN" dirty="0"/>
                <a:t> </a:t>
              </a:r>
              <a:r>
                <a:rPr lang="en-US" altLang="zh-CN" dirty="0" err="1"/>
                <a:t>mol</a:t>
              </a:r>
              <a:r>
                <a:rPr lang="en-US" altLang="zh-CN" dirty="0"/>
                <a:t>/L</a:t>
              </a:r>
              <a:r>
                <a:rPr lang="zh-CN" altLang="zh-CN" dirty="0"/>
                <a:t>，且不产生</a:t>
              </a:r>
              <a:r>
                <a:rPr lang="en-US" altLang="zh-CN" dirty="0"/>
                <a:t>Fe(OH)</a:t>
              </a:r>
              <a:r>
                <a:rPr lang="en-US" altLang="zh-CN" baseline="-25000" dirty="0"/>
                <a:t>3</a:t>
              </a:r>
              <a:r>
                <a:rPr lang="zh-CN" altLang="zh-CN" dirty="0"/>
                <a:t>沉淀，则溶液</a:t>
              </a:r>
              <a:r>
                <a:rPr lang="en-US" altLang="zh-CN" dirty="0"/>
                <a:t>pH</a:t>
              </a:r>
              <a:r>
                <a:rPr lang="zh-CN" altLang="zh-CN" dirty="0"/>
                <a:t>控制在</a:t>
              </a:r>
              <a:r>
                <a:rPr lang="en-US" altLang="zh-CN" u="sng" dirty="0"/>
                <a:t>          </a:t>
              </a:r>
              <a:r>
                <a:rPr lang="zh-CN" altLang="zh-CN" dirty="0"/>
                <a:t>。</a:t>
              </a:r>
              <a:r>
                <a:rPr lang="en-US" altLang="zh-CN" dirty="0"/>
                <a:t>(</a:t>
              </a:r>
              <a:r>
                <a:rPr lang="zh-CN" altLang="zh-CN" dirty="0"/>
                <a:t>已知：</a:t>
              </a:r>
              <a:r>
                <a:rPr lang="en-US" altLang="zh-CN" dirty="0"/>
                <a:t>1g2=0.3</a:t>
              </a:r>
              <a:r>
                <a:rPr lang="zh-CN" altLang="zh-CN" dirty="0"/>
                <a:t>，</a:t>
              </a:r>
              <a:r>
                <a:rPr lang="en-US" altLang="zh-CN" dirty="0"/>
                <a:t>FeAsO</a:t>
              </a:r>
              <a:r>
                <a:rPr lang="en-US" altLang="zh-CN" baseline="-25000" dirty="0"/>
                <a:t>4</a:t>
              </a:r>
              <a:r>
                <a:rPr lang="zh-CN" altLang="zh-CN" dirty="0"/>
                <a:t>、</a:t>
              </a:r>
              <a:r>
                <a:rPr lang="en-US" altLang="zh-CN" dirty="0"/>
                <a:t>Fe(OH)</a:t>
              </a:r>
              <a:r>
                <a:rPr lang="en-US" altLang="zh-CN" baseline="-25000" dirty="0"/>
                <a:t>3</a:t>
              </a:r>
              <a:r>
                <a:rPr lang="zh-CN" altLang="zh-CN" dirty="0"/>
                <a:t>的</a:t>
              </a:r>
              <a:r>
                <a:rPr lang="en-US" altLang="zh-CN" dirty="0" err="1"/>
                <a:t>K</a:t>
              </a:r>
              <a:r>
                <a:rPr lang="en-US" altLang="zh-CN" baseline="-25000" dirty="0" err="1"/>
                <a:t>sp</a:t>
              </a:r>
              <a:r>
                <a:rPr lang="zh-CN" altLang="zh-CN" dirty="0"/>
                <a:t>分别为</a:t>
              </a:r>
              <a:r>
                <a:rPr lang="en-US" altLang="zh-CN" dirty="0"/>
                <a:t>5×10</a:t>
              </a:r>
              <a:r>
                <a:rPr lang="en-US" altLang="zh-CN" baseline="30000" dirty="0"/>
                <a:t>-21</a:t>
              </a:r>
              <a:r>
                <a:rPr lang="zh-CN" altLang="zh-CN" dirty="0"/>
                <a:t>、</a:t>
              </a:r>
              <a:r>
                <a:rPr lang="en-US" altLang="zh-CN" dirty="0"/>
                <a:t>4×10</a:t>
              </a:r>
              <a:r>
                <a:rPr lang="en-US" altLang="zh-CN" baseline="30000" dirty="0"/>
                <a:t>-38</a:t>
              </a:r>
              <a:r>
                <a:rPr lang="en-US" altLang="zh-CN" dirty="0"/>
                <a:t>)</a:t>
              </a:r>
              <a:endParaRPr lang="zh-CN" altLang="zh-CN" dirty="0"/>
            </a:p>
            <a:p>
              <a:r>
                <a:rPr lang="zh-CN" altLang="zh-CN" dirty="0"/>
                <a:t>（</a:t>
              </a:r>
              <a:r>
                <a:rPr lang="en-US" altLang="zh-CN" dirty="0"/>
                <a:t>6</a:t>
              </a:r>
              <a:r>
                <a:rPr lang="zh-CN" altLang="zh-CN" dirty="0"/>
                <a:t>）</a:t>
              </a:r>
              <a:r>
                <a:rPr lang="en-US" altLang="zh-CN" dirty="0"/>
                <a:t>“</a:t>
              </a:r>
              <a:r>
                <a:rPr lang="zh-CN" altLang="zh-CN" dirty="0"/>
                <a:t>沉铋</a:t>
              </a:r>
              <a:r>
                <a:rPr lang="en-US" altLang="zh-CN" dirty="0"/>
                <a:t>”</a:t>
              </a:r>
              <a:r>
                <a:rPr lang="zh-CN" altLang="zh-CN" dirty="0"/>
                <a:t>时需控制溶液的</a:t>
              </a:r>
              <a:r>
                <a:rPr lang="en-US" altLang="zh-CN" dirty="0"/>
                <a:t>pH=3.0</a:t>
              </a:r>
              <a:r>
                <a:rPr lang="zh-CN" altLang="zh-CN" dirty="0"/>
                <a:t>，</a:t>
              </a:r>
              <a:r>
                <a:rPr lang="en-US" altLang="zh-CN" dirty="0"/>
                <a:t>BiCl</a:t>
              </a:r>
              <a:r>
                <a:rPr lang="en-US" altLang="zh-CN" baseline="-25000" dirty="0"/>
                <a:t>3</a:t>
              </a:r>
              <a:r>
                <a:rPr lang="zh-CN" altLang="zh-CN" dirty="0"/>
                <a:t>发生反应的化学方程式为</a:t>
              </a:r>
              <a:r>
                <a:rPr lang="en-US" altLang="zh-CN" u="sng" dirty="0"/>
                <a:t>          </a:t>
              </a:r>
              <a:r>
                <a:rPr lang="zh-CN" altLang="zh-CN" dirty="0"/>
                <a:t>。</a:t>
              </a:r>
            </a:p>
            <a:p>
              <a:endParaRPr lang="en-US" altLang="zh-CN" dirty="0" smtClean="0"/>
            </a:p>
            <a:p>
              <a:endParaRPr lang="zh-CN" altLang="zh-CN" dirty="0"/>
            </a:p>
          </p:txBody>
        </p:sp>
      </p:grpSp>
      <p:graphicFrame>
        <p:nvGraphicFramePr>
          <p:cNvPr id="6" name="表格 5"/>
          <p:cNvGraphicFramePr>
            <a:graphicFrameLocks noGrp="1"/>
          </p:cNvGraphicFramePr>
          <p:nvPr/>
        </p:nvGraphicFramePr>
        <p:xfrm>
          <a:off x="7265489" y="1815672"/>
          <a:ext cx="4606805" cy="1067456"/>
        </p:xfrm>
        <a:graphic>
          <a:graphicData uri="http://schemas.openxmlformats.org/drawingml/2006/table">
            <a:tbl>
              <a:tblPr>
                <a:tableStyleId>{5C22544A-7EE6-4342-B048-85BDC9FD1C3A}</a:tableStyleId>
              </a:tblPr>
              <a:tblGrid>
                <a:gridCol w="1330336">
                  <a:extLst>
                    <a:ext uri="{9D8B030D-6E8A-4147-A177-3AD203B41FA5}">
                      <a16:colId xmlns:a16="http://schemas.microsoft.com/office/drawing/2014/main" val="3561072756"/>
                    </a:ext>
                  </a:extLst>
                </a:gridCol>
                <a:gridCol w="818617">
                  <a:extLst>
                    <a:ext uri="{9D8B030D-6E8A-4147-A177-3AD203B41FA5}">
                      <a16:colId xmlns:a16="http://schemas.microsoft.com/office/drawing/2014/main" val="1315111097"/>
                    </a:ext>
                  </a:extLst>
                </a:gridCol>
                <a:gridCol w="819284">
                  <a:extLst>
                    <a:ext uri="{9D8B030D-6E8A-4147-A177-3AD203B41FA5}">
                      <a16:colId xmlns:a16="http://schemas.microsoft.com/office/drawing/2014/main" val="1499533263"/>
                    </a:ext>
                  </a:extLst>
                </a:gridCol>
                <a:gridCol w="819284">
                  <a:extLst>
                    <a:ext uri="{9D8B030D-6E8A-4147-A177-3AD203B41FA5}">
                      <a16:colId xmlns:a16="http://schemas.microsoft.com/office/drawing/2014/main" val="2881934687"/>
                    </a:ext>
                  </a:extLst>
                </a:gridCol>
                <a:gridCol w="819284">
                  <a:extLst>
                    <a:ext uri="{9D8B030D-6E8A-4147-A177-3AD203B41FA5}">
                      <a16:colId xmlns:a16="http://schemas.microsoft.com/office/drawing/2014/main" val="1210959857"/>
                    </a:ext>
                  </a:extLst>
                </a:gridCol>
              </a:tblGrid>
              <a:tr h="267410">
                <a:tc>
                  <a:txBody>
                    <a:bodyPr/>
                    <a:lstStyle/>
                    <a:p>
                      <a:pPr algn="ctr">
                        <a:lnSpc>
                          <a:spcPct val="110000"/>
                        </a:lnSpc>
                        <a:spcAft>
                          <a:spcPts val="0"/>
                        </a:spcAft>
                      </a:pPr>
                      <a:r>
                        <a:rPr lang="en-US" sz="1050" kern="100">
                          <a:effectLst/>
                        </a:rPr>
                        <a:t>L/S</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125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50</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15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41893849"/>
                  </a:ext>
                </a:extLst>
              </a:tr>
              <a:tr h="266682">
                <a:tc>
                  <a:txBody>
                    <a:bodyPr/>
                    <a:lstStyle/>
                    <a:p>
                      <a:pPr algn="ctr">
                        <a:lnSpc>
                          <a:spcPct val="110000"/>
                        </a:lnSpc>
                        <a:spcAft>
                          <a:spcPts val="0"/>
                        </a:spcAft>
                      </a:pPr>
                      <a:r>
                        <a:rPr lang="en-US" sz="1050" kern="100">
                          <a:effectLst/>
                        </a:rPr>
                        <a:t>Pb</a:t>
                      </a:r>
                      <a:r>
                        <a:rPr lang="en-US" sz="1050" kern="100" baseline="30000">
                          <a:effectLst/>
                        </a:rPr>
                        <a:t>2+</a:t>
                      </a:r>
                      <a:r>
                        <a:rPr lang="zh-CN" sz="1050" kern="100">
                          <a:effectLst/>
                        </a:rPr>
                        <a:t>去除率</a:t>
                      </a:r>
                      <a:r>
                        <a:rPr lang="en-US" sz="1050" kern="100">
                          <a:effectLst/>
                        </a:rPr>
                        <a:t>/%</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84.86</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94.15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95.40</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96.83</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15272406"/>
                  </a:ext>
                </a:extLst>
              </a:tr>
              <a:tr h="266682">
                <a:tc>
                  <a:txBody>
                    <a:bodyPr/>
                    <a:lstStyle/>
                    <a:p>
                      <a:pPr algn="ctr">
                        <a:lnSpc>
                          <a:spcPct val="110000"/>
                        </a:lnSpc>
                        <a:spcAft>
                          <a:spcPts val="0"/>
                        </a:spcAft>
                      </a:pPr>
                      <a:r>
                        <a:rPr lang="en-US" sz="1050" kern="100" dirty="0">
                          <a:effectLst/>
                        </a:rPr>
                        <a:t>As</a:t>
                      </a:r>
                      <a:r>
                        <a:rPr lang="en-US" sz="1050" kern="100" baseline="30000" dirty="0">
                          <a:effectLst/>
                        </a:rPr>
                        <a:t>3+</a:t>
                      </a:r>
                      <a:r>
                        <a:rPr lang="zh-CN" sz="1050" kern="100" dirty="0">
                          <a:effectLst/>
                        </a:rPr>
                        <a:t>去除率</a:t>
                      </a:r>
                      <a:r>
                        <a:rPr lang="en-US" sz="1050" kern="100" dirty="0">
                          <a:effectLst/>
                        </a:rPr>
                        <a:t>/%</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98.79</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98.92</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98.34</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99.05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09971182"/>
                  </a:ext>
                </a:extLst>
              </a:tr>
              <a:tr h="266682">
                <a:tc>
                  <a:txBody>
                    <a:bodyPr/>
                    <a:lstStyle/>
                    <a:p>
                      <a:pPr algn="ctr">
                        <a:lnSpc>
                          <a:spcPct val="110000"/>
                        </a:lnSpc>
                        <a:spcAft>
                          <a:spcPts val="0"/>
                        </a:spcAft>
                      </a:pPr>
                      <a:r>
                        <a:rPr lang="en-US" sz="1050" kern="100">
                          <a:effectLst/>
                        </a:rPr>
                        <a:t>m(</a:t>
                      </a:r>
                      <a:r>
                        <a:rPr lang="zh-CN" sz="1050" kern="100">
                          <a:effectLst/>
                        </a:rPr>
                        <a:t>沉铋</a:t>
                      </a:r>
                      <a:r>
                        <a:rPr lang="en-US" sz="1050" kern="100">
                          <a:effectLst/>
                        </a:rPr>
                        <a:t>)/g</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dirty="0">
                          <a:effectLst/>
                        </a:rPr>
                        <a:t>2.34</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2.33</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2.05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dirty="0">
                          <a:effectLst/>
                        </a:rPr>
                        <a:t>1.98</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96612865"/>
                  </a:ext>
                </a:extLst>
              </a:tr>
            </a:tbl>
          </a:graphicData>
        </a:graphic>
      </p:graphicFrame>
      <p:pic>
        <p:nvPicPr>
          <p:cNvPr id="1028" name="图片 3" descr="wps2"/>
          <p:cNvPicPr>
            <a:picLocks noChangeAspect="1" noChangeArrowheads="1"/>
          </p:cNvPicPr>
          <p:nvPr/>
        </p:nvPicPr>
        <p:blipFill>
          <a:blip r:embed="rId5">
            <a:extLst>
              <a:ext uri="{BEBA8EAE-BF5A-486C-A8C5-ECC9F3942E4B}">
                <a14:imgProps xmlns:a14="http://schemas.microsoft.com/office/drawing/2010/main">
                  <a14:imgLayer r:embed="rId6">
                    <a14:imgEffect>
                      <a14:sharpenSoften amount="50000"/>
                    </a14:imgEffect>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9116482" y="3838779"/>
            <a:ext cx="2101159" cy="1701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 name="对话气泡: 圆角矩形 10">
            <a:extLst>
              <a:ext uri="{FF2B5EF4-FFF2-40B4-BE49-F238E27FC236}">
                <a16:creationId xmlns:a16="http://schemas.microsoft.com/office/drawing/2014/main" id="{0F1B99B7-60DC-4779-AB6A-2DB18867F8B1}"/>
              </a:ext>
            </a:extLst>
          </p:cNvPr>
          <p:cNvSpPr/>
          <p:nvPr/>
        </p:nvSpPr>
        <p:spPr bwMode="auto">
          <a:xfrm>
            <a:off x="3504046" y="4197719"/>
            <a:ext cx="4704128" cy="1638456"/>
          </a:xfrm>
          <a:prstGeom prst="wedgeRoundRectCallout">
            <a:avLst>
              <a:gd name="adj1" fmla="val -93030"/>
              <a:gd name="adj2" fmla="val -74044"/>
              <a:gd name="adj3" fmla="val 16667"/>
            </a:avLst>
          </a:prstGeom>
          <a:solidFill>
            <a:srgbClr val="6FA2D0"/>
          </a:solidFill>
          <a:ln w="9525" cap="flat" cmpd="sng" algn="ctr">
            <a:no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defRPr/>
            </a:pPr>
            <a:r>
              <a:rPr lang="zh-CN" altLang="en-US" sz="2800" b="1" dirty="0" smtClean="0">
                <a:solidFill>
                  <a:schemeClr val="bg1"/>
                </a:solidFill>
              </a:rPr>
              <a:t>考查工业流程中的物质转化关系。</a:t>
            </a:r>
            <a:endParaRPr lang="en-US" altLang="zh-CN" sz="2800" b="1" dirty="0" smtClean="0">
              <a:solidFill>
                <a:schemeClr val="bg1"/>
              </a:solidFill>
            </a:endParaRPr>
          </a:p>
          <a:p>
            <a:pPr eaLnBrk="1" hangingPunct="1">
              <a:defRPr/>
            </a:pPr>
            <a:r>
              <a:rPr lang="zh-CN" altLang="en-US" sz="2800" b="1" dirty="0" smtClean="0">
                <a:solidFill>
                  <a:schemeClr val="bg1"/>
                </a:solidFill>
              </a:rPr>
              <a:t>试题难度：中等</a:t>
            </a:r>
            <a:endParaRPr lang="en-US" altLang="zh-CN" sz="2800" b="1" dirty="0" smtClean="0">
              <a:solidFill>
                <a:schemeClr val="bg1"/>
              </a:solidFill>
            </a:endParaRPr>
          </a:p>
          <a:p>
            <a:pPr eaLnBrk="1" hangingPunct="1">
              <a:defRPr/>
            </a:pPr>
            <a:endParaRPr lang="zh-CN" altLang="en-US" sz="2800" b="1" dirty="0">
              <a:solidFill>
                <a:schemeClr val="bg1"/>
              </a:solidFill>
            </a:endParaRPr>
          </a:p>
        </p:txBody>
      </p:sp>
      <p:sp>
        <p:nvSpPr>
          <p:cNvPr id="14" name="矩形 1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3 </a:t>
            </a:r>
            <a:r>
              <a:rPr lang="zh-CN" altLang="en-US" sz="3600" b="1" dirty="0" smtClean="0">
                <a:latin typeface="微软雅黑" panose="020B0503020204020204" pitchFamily="34" charset="-122"/>
                <a:ea typeface="微软雅黑" panose="020B0503020204020204" pitchFamily="34" charset="-122"/>
              </a:rPr>
              <a:t>原创题解读</a:t>
            </a:r>
            <a:endParaRPr lang="zh-CN" altLang="en-US" sz="3600" b="1" dirty="0">
              <a:latin typeface="微软雅黑" panose="020B0503020204020204" pitchFamily="34" charset="-122"/>
              <a:ea typeface="微软雅黑" panose="020B0503020204020204" pitchFamily="34" charset="-122"/>
              <a:sym typeface="+mn-ea"/>
            </a:endParaRPr>
          </a:p>
        </p:txBody>
      </p:sp>
    </p:spTree>
    <p:extLst>
      <p:ext uri="{BB962C8B-B14F-4D97-AF65-F5344CB8AC3E}">
        <p14:creationId xmlns:p14="http://schemas.microsoft.com/office/powerpoint/2010/main" val="19120416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图片 1" descr="wps1"/>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456841" y="1836002"/>
            <a:ext cx="5671368" cy="1026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6"/>
          <p:cNvGrpSpPr/>
          <p:nvPr/>
        </p:nvGrpSpPr>
        <p:grpSpPr>
          <a:xfrm>
            <a:off x="81099" y="976312"/>
            <a:ext cx="11928475" cy="6302793"/>
            <a:chOff x="81099" y="976312"/>
            <a:chExt cx="11928475" cy="6302793"/>
          </a:xfrm>
        </p:grpSpPr>
        <p:sp>
          <p:nvSpPr>
            <p:cNvPr id="15" name="圆角矩形 14">
              <a:extLst/>
            </p:cNvPr>
            <p:cNvSpPr/>
            <p:nvPr/>
          </p:nvSpPr>
          <p:spPr bwMode="auto">
            <a:xfrm>
              <a:off x="81099" y="976312"/>
              <a:ext cx="11928475" cy="5724934"/>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latin typeface="Times New Roman" panose="02020603050405020304" pitchFamily="18" charset="0"/>
                <a:ea typeface="+mn-ea"/>
                <a:cs typeface="Times New Roman" panose="02020603050405020304" pitchFamily="18" charset="0"/>
              </a:endParaRPr>
            </a:p>
          </p:txBody>
        </p:sp>
        <p:sp>
          <p:nvSpPr>
            <p:cNvPr id="68612" name="Rectangle 3"/>
            <p:cNvSpPr>
              <a:spLocks noChangeArrowheads="1"/>
            </p:cNvSpPr>
            <p:nvPr/>
          </p:nvSpPr>
          <p:spPr bwMode="auto">
            <a:xfrm>
              <a:off x="441347" y="1003073"/>
              <a:ext cx="11207977" cy="984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ctr">
                <a:defRPr/>
              </a:pPr>
              <a:r>
                <a:rPr lang="en-US" altLang="zh-CN" sz="2000" b="1" dirty="0" smtClean="0">
                  <a:solidFill>
                    <a:srgbClr val="FF0000"/>
                  </a:solidFill>
                  <a:latin typeface="Times New Roman" panose="02020603050405020304" pitchFamily="18" charset="0"/>
                  <a:ea typeface="+mn-ea"/>
                  <a:cs typeface="Times New Roman" panose="02020603050405020304" pitchFamily="18" charset="0"/>
                </a:rPr>
                <a:t>[27 (14</a:t>
              </a:r>
              <a:r>
                <a:rPr lang="zh-CN" altLang="en-US" sz="2000" b="1" dirty="0" smtClean="0">
                  <a:solidFill>
                    <a:srgbClr val="FF0000"/>
                  </a:solidFill>
                  <a:latin typeface="Times New Roman" panose="02020603050405020304" pitchFamily="18" charset="0"/>
                  <a:ea typeface="+mn-ea"/>
                  <a:cs typeface="Times New Roman" panose="02020603050405020304" pitchFamily="18" charset="0"/>
                </a:rPr>
                <a:t>分</a:t>
              </a:r>
              <a:r>
                <a:rPr lang="en-US" altLang="zh-CN" sz="2000" b="1" dirty="0" smtClean="0">
                  <a:solidFill>
                    <a:srgbClr val="FF0000"/>
                  </a:solidFill>
                  <a:latin typeface="Times New Roman" panose="02020603050405020304" pitchFamily="18" charset="0"/>
                  <a:ea typeface="+mn-ea"/>
                  <a:cs typeface="Times New Roman" panose="02020603050405020304" pitchFamily="18" charset="0"/>
                </a:rPr>
                <a:t>)] </a:t>
              </a:r>
              <a:r>
                <a:rPr lang="zh-CN" altLang="zh-CN" dirty="0" smtClean="0"/>
                <a:t>铋</a:t>
              </a:r>
              <a:r>
                <a:rPr lang="zh-CN" altLang="zh-CN" dirty="0"/>
                <a:t>是当今世界公认的最安全的</a:t>
              </a:r>
              <a:r>
                <a:rPr lang="en-US" altLang="zh-CN" dirty="0"/>
                <a:t>“</a:t>
              </a:r>
              <a:r>
                <a:rPr lang="zh-CN" altLang="zh-CN" dirty="0"/>
                <a:t>绿色</a:t>
              </a:r>
              <a:r>
                <a:rPr lang="en-US" altLang="zh-CN" dirty="0"/>
                <a:t>”</a:t>
              </a:r>
              <a:r>
                <a:rPr lang="zh-CN" altLang="zh-CN" dirty="0"/>
                <a:t>金属之一，氯氧化铋</a:t>
              </a:r>
              <a:r>
                <a:rPr lang="en-US" altLang="zh-CN" dirty="0"/>
                <a:t>(</a:t>
              </a:r>
              <a:r>
                <a:rPr lang="en-US" altLang="zh-CN" dirty="0" err="1"/>
                <a:t>BiOCl</a:t>
              </a:r>
              <a:r>
                <a:rPr lang="en-US" altLang="zh-CN" dirty="0"/>
                <a:t>)</a:t>
              </a:r>
              <a:r>
                <a:rPr lang="zh-CN" altLang="zh-CN" dirty="0"/>
                <a:t>是用途广泛的化工原料。用火法炼铜转炉烟尘</a:t>
              </a:r>
              <a:r>
                <a:rPr lang="en-US" altLang="zh-CN" dirty="0"/>
                <a:t>(</a:t>
              </a:r>
              <a:r>
                <a:rPr lang="zh-CN" altLang="zh-CN" dirty="0"/>
                <a:t>除含</a:t>
              </a:r>
              <a:r>
                <a:rPr lang="en-US" altLang="zh-CN" dirty="0"/>
                <a:t>Bi</a:t>
              </a:r>
              <a:r>
                <a:rPr lang="en-US" altLang="zh-CN" baseline="-25000" dirty="0"/>
                <a:t>2</a:t>
              </a:r>
              <a:r>
                <a:rPr lang="en-US" altLang="zh-CN" dirty="0"/>
                <a:t>O</a:t>
              </a:r>
              <a:r>
                <a:rPr lang="en-US" altLang="zh-CN" baseline="-25000" dirty="0"/>
                <a:t>3</a:t>
              </a:r>
              <a:r>
                <a:rPr lang="zh-CN" altLang="zh-CN" dirty="0"/>
                <a:t>之外，还有</a:t>
              </a:r>
              <a:r>
                <a:rPr lang="en-US" altLang="zh-CN" dirty="0"/>
                <a:t>CuSO</a:t>
              </a:r>
              <a:r>
                <a:rPr lang="en-US" altLang="zh-CN" baseline="-25000" dirty="0"/>
                <a:t>4</a:t>
              </a:r>
              <a:r>
                <a:rPr lang="zh-CN" altLang="zh-CN" dirty="0"/>
                <a:t>、</a:t>
              </a:r>
              <a:r>
                <a:rPr lang="en-US" altLang="zh-CN" dirty="0"/>
                <a:t>ZnSO</a:t>
              </a:r>
              <a:r>
                <a:rPr lang="en-US" altLang="zh-CN" baseline="-25000" dirty="0"/>
                <a:t>4</a:t>
              </a:r>
              <a:r>
                <a:rPr lang="zh-CN" altLang="zh-CN" dirty="0"/>
                <a:t>、</a:t>
              </a:r>
              <a:r>
                <a:rPr lang="en-US" altLang="zh-CN" dirty="0" err="1"/>
                <a:t>CuS</a:t>
              </a:r>
              <a:r>
                <a:rPr lang="zh-CN" altLang="zh-CN" dirty="0"/>
                <a:t>、</a:t>
              </a:r>
              <a:r>
                <a:rPr lang="en-US" altLang="zh-CN" dirty="0"/>
                <a:t>Fe</a:t>
              </a:r>
              <a:r>
                <a:rPr lang="en-US" altLang="zh-CN" baseline="-25000" dirty="0"/>
                <a:t>2</a:t>
              </a:r>
              <a:r>
                <a:rPr lang="en-US" altLang="zh-CN" dirty="0"/>
                <a:t>O</a:t>
              </a:r>
              <a:r>
                <a:rPr lang="en-US" altLang="zh-CN" baseline="-25000" dirty="0"/>
                <a:t>3</a:t>
              </a:r>
              <a:r>
                <a:rPr lang="zh-CN" altLang="zh-CN" dirty="0"/>
                <a:t>、</a:t>
              </a:r>
              <a:r>
                <a:rPr lang="en-US" altLang="zh-CN" dirty="0"/>
                <a:t>PbSO</a:t>
              </a:r>
              <a:r>
                <a:rPr lang="en-US" altLang="zh-CN" baseline="-25000" dirty="0"/>
                <a:t>4</a:t>
              </a:r>
              <a:r>
                <a:rPr lang="zh-CN" altLang="zh-CN" dirty="0"/>
                <a:t>及</a:t>
              </a:r>
              <a:r>
                <a:rPr lang="en-US" altLang="zh-CN" dirty="0"/>
                <a:t>As</a:t>
              </a:r>
              <a:r>
                <a:rPr lang="en-US" altLang="zh-CN" baseline="-25000" dirty="0"/>
                <a:t>2</a:t>
              </a:r>
              <a:r>
                <a:rPr lang="en-US" altLang="zh-CN" dirty="0"/>
                <a:t>O</a:t>
              </a:r>
              <a:r>
                <a:rPr lang="en-US" altLang="zh-CN" baseline="-25000" dirty="0"/>
                <a:t>3</a:t>
              </a:r>
              <a:r>
                <a:rPr lang="en-US" altLang="zh-CN" dirty="0"/>
                <a:t>)</a:t>
              </a:r>
              <a:r>
                <a:rPr lang="zh-CN" altLang="zh-CN" dirty="0"/>
                <a:t>制备高纯氯氧化铋的某工艺流程如下：</a:t>
              </a:r>
              <a:endParaRPr lang="zh-CN" altLang="en-US" sz="2000" dirty="0" smtClean="0">
                <a:latin typeface="Times New Roman" panose="02020603050405020304" pitchFamily="18" charset="0"/>
                <a:ea typeface="+mn-ea"/>
                <a:cs typeface="Times New Roman" panose="02020603050405020304" pitchFamily="18" charset="0"/>
              </a:endParaRPr>
            </a:p>
          </p:txBody>
        </p:sp>
        <p:sp>
          <p:nvSpPr>
            <p:cNvPr id="9" name="Rectangle 5">
              <a:extLst/>
            </p:cNvPr>
            <p:cNvSpPr>
              <a:spLocks noChangeArrowheads="1"/>
            </p:cNvSpPr>
            <p:nvPr/>
          </p:nvSpPr>
          <p:spPr bwMode="auto">
            <a:xfrm>
              <a:off x="441347" y="2754790"/>
              <a:ext cx="10829925"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762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dirty="0"/>
                <a:t>请回答：</a:t>
              </a:r>
            </a:p>
            <a:p>
              <a:r>
                <a:rPr lang="zh-CN" altLang="zh-CN" dirty="0"/>
                <a:t>（</a:t>
              </a:r>
              <a:r>
                <a:rPr lang="en-US" altLang="zh-CN" dirty="0"/>
                <a:t>1</a:t>
              </a:r>
              <a:r>
                <a:rPr lang="zh-CN" altLang="zh-CN" dirty="0"/>
                <a:t>）</a:t>
              </a:r>
              <a:r>
                <a:rPr lang="en-US" altLang="zh-CN" dirty="0" err="1"/>
                <a:t>BiOCl</a:t>
              </a:r>
              <a:r>
                <a:rPr lang="zh-CN" altLang="zh-CN" dirty="0"/>
                <a:t>中</a:t>
              </a:r>
              <a:r>
                <a:rPr lang="en-US" altLang="zh-CN" dirty="0"/>
                <a:t>Bi</a:t>
              </a:r>
              <a:r>
                <a:rPr lang="zh-CN" altLang="zh-CN" dirty="0"/>
                <a:t>元素的化合价为</a:t>
              </a:r>
              <a:r>
                <a:rPr lang="en-US" altLang="zh-CN" u="sng" dirty="0"/>
                <a:t>          </a:t>
              </a:r>
              <a:r>
                <a:rPr lang="zh-CN" altLang="zh-CN" dirty="0"/>
                <a:t>。</a:t>
              </a:r>
            </a:p>
            <a:p>
              <a:r>
                <a:rPr lang="zh-CN" altLang="zh-CN" dirty="0"/>
                <a:t>（</a:t>
              </a:r>
              <a:r>
                <a:rPr lang="en-US" altLang="zh-CN" dirty="0"/>
                <a:t>2</a:t>
              </a:r>
              <a:r>
                <a:rPr lang="zh-CN" altLang="zh-CN" dirty="0"/>
                <a:t>）</a:t>
              </a:r>
              <a:r>
                <a:rPr lang="en-US" altLang="zh-CN" dirty="0"/>
                <a:t>“</a:t>
              </a:r>
              <a:r>
                <a:rPr lang="zh-CN" altLang="zh-CN" dirty="0"/>
                <a:t>浸铜</a:t>
              </a:r>
              <a:r>
                <a:rPr lang="en-US" altLang="zh-CN" dirty="0"/>
                <a:t>”</a:t>
              </a:r>
              <a:r>
                <a:rPr lang="zh-CN" altLang="zh-CN" dirty="0"/>
                <a:t>时有硫生成，反应的离子方程式为</a:t>
              </a:r>
              <a:r>
                <a:rPr lang="en-US" altLang="zh-CN" u="sng" dirty="0"/>
                <a:t>                     </a:t>
              </a:r>
              <a:r>
                <a:rPr lang="zh-CN" altLang="zh-CN" dirty="0"/>
                <a:t>；浸铜后的滤液</a:t>
              </a:r>
              <a:r>
                <a:rPr lang="en-US" altLang="zh-CN" dirty="0"/>
                <a:t>2</a:t>
              </a:r>
              <a:r>
                <a:rPr lang="zh-CN" altLang="zh-CN" dirty="0"/>
                <a:t>用于循环酸浸，主要利用的物质是</a:t>
              </a:r>
              <a:r>
                <a:rPr lang="en-US" altLang="zh-CN" u="sng" dirty="0"/>
                <a:t>              </a:t>
              </a:r>
              <a:r>
                <a:rPr lang="zh-CN" altLang="zh-CN" dirty="0"/>
                <a:t>。</a:t>
              </a:r>
            </a:p>
            <a:p>
              <a:r>
                <a:rPr lang="zh-CN" altLang="zh-CN" dirty="0"/>
                <a:t>（</a:t>
              </a:r>
              <a:r>
                <a:rPr lang="en-US" altLang="zh-CN" dirty="0"/>
                <a:t>3</a:t>
              </a:r>
              <a:r>
                <a:rPr lang="zh-CN" altLang="zh-CN" dirty="0"/>
                <a:t>）滤液</a:t>
              </a:r>
              <a:r>
                <a:rPr lang="en-US" altLang="zh-CN" dirty="0"/>
                <a:t>1</a:t>
              </a:r>
              <a:r>
                <a:rPr lang="zh-CN" altLang="zh-CN" dirty="0"/>
                <a:t>经电解可制得某金属，电解时阴极的电极反应为</a:t>
              </a:r>
              <a:r>
                <a:rPr lang="en-US" altLang="zh-CN" u="sng" dirty="0"/>
                <a:t> </a:t>
              </a:r>
              <a:r>
                <a:rPr lang="en-US" altLang="zh-CN" u="sng" dirty="0" smtClean="0"/>
                <a:t>                               </a:t>
              </a:r>
              <a:r>
                <a:rPr lang="zh-CN" altLang="zh-CN" dirty="0"/>
                <a:t>。</a:t>
              </a:r>
            </a:p>
            <a:p>
              <a:r>
                <a:rPr lang="zh-CN" altLang="zh-CN" dirty="0"/>
                <a:t>（</a:t>
              </a:r>
              <a:r>
                <a:rPr lang="en-US" altLang="zh-CN" dirty="0"/>
                <a:t>4</a:t>
              </a:r>
              <a:r>
                <a:rPr lang="zh-CN" altLang="zh-CN" dirty="0"/>
                <a:t>）浸铋时</a:t>
              </a:r>
              <a:r>
                <a:rPr lang="en-US" altLang="zh-CN" dirty="0"/>
                <a:t>c(Cl</a:t>
              </a:r>
              <a:r>
                <a:rPr lang="en-US" altLang="zh-CN" baseline="30000" dirty="0"/>
                <a:t>-</a:t>
              </a:r>
              <a:r>
                <a:rPr lang="en-US" altLang="zh-CN" dirty="0"/>
                <a:t>) </a:t>
              </a:r>
              <a:r>
                <a:rPr lang="zh-CN" altLang="zh-CN" dirty="0"/>
                <a:t>与</a:t>
              </a:r>
              <a:r>
                <a:rPr lang="en-US" altLang="zh-CN" dirty="0"/>
                <a:t>Bi</a:t>
              </a:r>
              <a:r>
                <a:rPr lang="zh-CN" altLang="zh-CN" dirty="0"/>
                <a:t>浸出率的关系如图所示。浸铋时</a:t>
              </a:r>
              <a:r>
                <a:rPr lang="en-US" altLang="zh-CN" dirty="0" err="1"/>
                <a:t>NaCl</a:t>
              </a:r>
              <a:r>
                <a:rPr lang="zh-CN" altLang="zh-CN" dirty="0"/>
                <a:t>的作用</a:t>
              </a:r>
              <a:r>
                <a:rPr lang="en-US" altLang="zh-CN" u="sng" dirty="0"/>
                <a:t>   </a:t>
              </a:r>
              <a:r>
                <a:rPr lang="en-US" altLang="zh-CN" u="sng" dirty="0" smtClean="0"/>
                <a:t>                       </a:t>
              </a:r>
              <a:r>
                <a:rPr lang="zh-CN" altLang="zh-CN" dirty="0" smtClean="0"/>
                <a:t>；</a:t>
              </a:r>
              <a:endParaRPr lang="en-US" altLang="zh-CN" dirty="0" smtClean="0"/>
            </a:p>
            <a:p>
              <a:r>
                <a:rPr lang="zh-CN" altLang="zh-CN" dirty="0" smtClean="0"/>
                <a:t>随</a:t>
              </a:r>
              <a:r>
                <a:rPr lang="zh-CN" altLang="zh-CN" dirty="0"/>
                <a:t>温度升高，</a:t>
              </a:r>
              <a:r>
                <a:rPr lang="en-US" altLang="zh-CN" dirty="0"/>
                <a:t>Bi</a:t>
              </a:r>
              <a:r>
                <a:rPr lang="zh-CN" altLang="zh-CN" dirty="0"/>
                <a:t>浸出率逐渐下降，其原因是</a:t>
              </a:r>
              <a:r>
                <a:rPr lang="en-US" altLang="zh-CN" u="sng" dirty="0"/>
                <a:t>   </a:t>
              </a:r>
              <a:r>
                <a:rPr lang="en-US" altLang="zh-CN" u="sng" dirty="0" smtClean="0"/>
                <a:t>                      </a:t>
              </a:r>
              <a:r>
                <a:rPr lang="zh-CN" altLang="zh-CN" dirty="0" smtClean="0"/>
                <a:t>。</a:t>
              </a:r>
              <a:endParaRPr lang="en-US" altLang="zh-CN" dirty="0" smtClean="0"/>
            </a:p>
            <a:p>
              <a:r>
                <a:rPr lang="zh-CN" altLang="zh-CN" dirty="0"/>
                <a:t>（</a:t>
              </a:r>
              <a:r>
                <a:rPr lang="en-US" altLang="zh-CN" dirty="0"/>
                <a:t>5</a:t>
              </a:r>
              <a:r>
                <a:rPr lang="zh-CN" altLang="zh-CN" dirty="0"/>
                <a:t>）</a:t>
              </a:r>
              <a:r>
                <a:rPr lang="en-US" altLang="zh-CN" dirty="0"/>
                <a:t>“</a:t>
              </a:r>
              <a:r>
                <a:rPr lang="zh-CN" altLang="zh-CN" dirty="0"/>
                <a:t>除铅、砷</a:t>
              </a:r>
              <a:r>
                <a:rPr lang="en-US" altLang="zh-CN" dirty="0"/>
                <a:t>”</a:t>
              </a:r>
              <a:r>
                <a:rPr lang="zh-CN" altLang="zh-CN" dirty="0"/>
                <a:t>时，可以采用以下两种方法：</a:t>
              </a:r>
            </a:p>
            <a:p>
              <a:r>
                <a:rPr lang="zh-CN" altLang="zh-CN" dirty="0"/>
                <a:t>①加入改性羟基磷灰石固体</a:t>
              </a:r>
              <a:r>
                <a:rPr lang="en-US" altLang="zh-CN" dirty="0"/>
                <a:t>(HAP)</a:t>
              </a:r>
              <a:r>
                <a:rPr lang="zh-CN" altLang="zh-CN" dirty="0"/>
                <a:t>：浸液与</a:t>
              </a:r>
              <a:r>
                <a:rPr lang="en-US" altLang="zh-CN" dirty="0"/>
                <a:t>HAP</a:t>
              </a:r>
              <a:r>
                <a:rPr lang="zh-CN" altLang="zh-CN" dirty="0"/>
                <a:t>的液固比</a:t>
              </a:r>
              <a:r>
                <a:rPr lang="en-US" altLang="zh-CN" dirty="0"/>
                <a:t>(L/S)</a:t>
              </a:r>
              <a:r>
                <a:rPr lang="zh-CN" altLang="zh-CN" dirty="0"/>
                <a:t>与铅、砷去除率</a:t>
              </a:r>
              <a:r>
                <a:rPr lang="zh-CN" altLang="zh-CN" dirty="0" smtClean="0"/>
                <a:t>以及</a:t>
              </a:r>
              <a:endParaRPr lang="en-US" altLang="zh-CN" dirty="0" smtClean="0"/>
            </a:p>
            <a:p>
              <a:r>
                <a:rPr lang="zh-CN" altLang="zh-CN" dirty="0" smtClean="0"/>
                <a:t>后续</a:t>
              </a:r>
              <a:r>
                <a:rPr lang="zh-CN" altLang="zh-CN" dirty="0"/>
                <a:t>沉铋量的</a:t>
              </a:r>
              <a:r>
                <a:rPr lang="zh-CN" altLang="zh-CN" dirty="0" smtClean="0"/>
                <a:t>关系</a:t>
              </a:r>
              <a:r>
                <a:rPr lang="zh-CN" altLang="en-US" dirty="0" smtClean="0"/>
                <a:t>表格</a:t>
              </a:r>
              <a:r>
                <a:rPr lang="zh-CN" altLang="zh-CN" dirty="0" smtClean="0"/>
                <a:t>实验</a:t>
              </a:r>
              <a:r>
                <a:rPr lang="zh-CN" altLang="zh-CN" dirty="0"/>
                <a:t>中应采用的</a:t>
              </a:r>
              <a:r>
                <a:rPr lang="en-US" altLang="zh-CN" dirty="0"/>
                <a:t>L/S=</a:t>
              </a:r>
              <a:r>
                <a:rPr lang="en-US" altLang="zh-CN" u="sng" dirty="0"/>
                <a:t>          </a:t>
              </a:r>
              <a:r>
                <a:rPr lang="zh-CN" altLang="zh-CN" dirty="0"/>
                <a:t>。</a:t>
              </a:r>
            </a:p>
            <a:p>
              <a:r>
                <a:rPr lang="zh-CN" altLang="zh-CN" dirty="0"/>
                <a:t>②铁盐氧化法：向浸液中加入</a:t>
              </a:r>
              <a:r>
                <a:rPr lang="en-US" altLang="zh-CN" dirty="0"/>
                <a:t>Fe</a:t>
              </a:r>
              <a:r>
                <a:rPr lang="en-US" altLang="zh-CN" baseline="-25000" dirty="0"/>
                <a:t>2</a:t>
              </a:r>
              <a:r>
                <a:rPr lang="en-US" altLang="zh-CN" dirty="0"/>
                <a:t>(SO</a:t>
              </a:r>
              <a:r>
                <a:rPr lang="en-US" altLang="zh-CN" baseline="-25000" dirty="0"/>
                <a:t>4</a:t>
              </a:r>
              <a:r>
                <a:rPr lang="en-US" altLang="zh-CN" dirty="0"/>
                <a:t>)</a:t>
              </a:r>
              <a:r>
                <a:rPr lang="en-US" altLang="zh-CN" baseline="-25000" dirty="0"/>
                <a:t>3</a:t>
              </a:r>
              <a:r>
                <a:rPr lang="zh-CN" altLang="zh-CN" dirty="0"/>
                <a:t>，并调节</a:t>
              </a:r>
              <a:r>
                <a:rPr lang="en-US" altLang="zh-CN" dirty="0"/>
                <a:t>pH</a:t>
              </a:r>
              <a:r>
                <a:rPr lang="zh-CN" altLang="zh-CN" dirty="0"/>
                <a:t>生成</a:t>
              </a:r>
              <a:r>
                <a:rPr lang="en-US" altLang="zh-CN" dirty="0"/>
                <a:t>FeAsO</a:t>
              </a:r>
              <a:r>
                <a:rPr lang="en-US" altLang="zh-CN" baseline="-25000" dirty="0"/>
                <a:t>4</a:t>
              </a:r>
              <a:r>
                <a:rPr lang="zh-CN" altLang="zh-CN" dirty="0"/>
                <a:t>沉淀。当溶液中</a:t>
              </a:r>
              <a:r>
                <a:rPr lang="en-US" altLang="zh-CN" dirty="0"/>
                <a:t>c(AsO</a:t>
              </a:r>
              <a:r>
                <a:rPr lang="en-US" altLang="zh-CN" baseline="-25000" dirty="0"/>
                <a:t>4</a:t>
              </a:r>
              <a:r>
                <a:rPr lang="en-US" altLang="zh-CN" baseline="30000" dirty="0"/>
                <a:t>3-</a:t>
              </a:r>
              <a:r>
                <a:rPr lang="en-US" altLang="zh-CN" dirty="0"/>
                <a:t>)=1×10</a:t>
              </a:r>
              <a:r>
                <a:rPr lang="en-US" altLang="zh-CN" baseline="30000" dirty="0"/>
                <a:t>-9</a:t>
              </a:r>
              <a:r>
                <a:rPr lang="en-US" altLang="zh-CN" dirty="0"/>
                <a:t> </a:t>
              </a:r>
              <a:r>
                <a:rPr lang="en-US" altLang="zh-CN" dirty="0" err="1"/>
                <a:t>mol</a:t>
              </a:r>
              <a:r>
                <a:rPr lang="en-US" altLang="zh-CN" dirty="0"/>
                <a:t>/L</a:t>
              </a:r>
              <a:r>
                <a:rPr lang="zh-CN" altLang="zh-CN" dirty="0"/>
                <a:t>，且不产生</a:t>
              </a:r>
              <a:r>
                <a:rPr lang="en-US" altLang="zh-CN" dirty="0"/>
                <a:t>Fe(OH)</a:t>
              </a:r>
              <a:r>
                <a:rPr lang="en-US" altLang="zh-CN" baseline="-25000" dirty="0"/>
                <a:t>3</a:t>
              </a:r>
              <a:r>
                <a:rPr lang="zh-CN" altLang="zh-CN" dirty="0"/>
                <a:t>沉淀，则溶液</a:t>
              </a:r>
              <a:r>
                <a:rPr lang="en-US" altLang="zh-CN" dirty="0"/>
                <a:t>pH</a:t>
              </a:r>
              <a:r>
                <a:rPr lang="zh-CN" altLang="zh-CN" dirty="0"/>
                <a:t>控制在</a:t>
              </a:r>
              <a:r>
                <a:rPr lang="en-US" altLang="zh-CN" u="sng" dirty="0"/>
                <a:t>          </a:t>
              </a:r>
              <a:r>
                <a:rPr lang="zh-CN" altLang="zh-CN" dirty="0"/>
                <a:t>。</a:t>
              </a:r>
              <a:r>
                <a:rPr lang="en-US" altLang="zh-CN" dirty="0"/>
                <a:t>(</a:t>
              </a:r>
              <a:r>
                <a:rPr lang="zh-CN" altLang="zh-CN" dirty="0"/>
                <a:t>已知：</a:t>
              </a:r>
              <a:r>
                <a:rPr lang="en-US" altLang="zh-CN" dirty="0"/>
                <a:t>1g2=0.3</a:t>
              </a:r>
              <a:r>
                <a:rPr lang="zh-CN" altLang="zh-CN" dirty="0"/>
                <a:t>，</a:t>
              </a:r>
              <a:r>
                <a:rPr lang="en-US" altLang="zh-CN" dirty="0"/>
                <a:t>FeAsO</a:t>
              </a:r>
              <a:r>
                <a:rPr lang="en-US" altLang="zh-CN" baseline="-25000" dirty="0"/>
                <a:t>4</a:t>
              </a:r>
              <a:r>
                <a:rPr lang="zh-CN" altLang="zh-CN" dirty="0"/>
                <a:t>、</a:t>
              </a:r>
              <a:r>
                <a:rPr lang="en-US" altLang="zh-CN" dirty="0"/>
                <a:t>Fe(OH)</a:t>
              </a:r>
              <a:r>
                <a:rPr lang="en-US" altLang="zh-CN" baseline="-25000" dirty="0"/>
                <a:t>3</a:t>
              </a:r>
              <a:r>
                <a:rPr lang="zh-CN" altLang="zh-CN" dirty="0"/>
                <a:t>的</a:t>
              </a:r>
              <a:r>
                <a:rPr lang="en-US" altLang="zh-CN" dirty="0" err="1"/>
                <a:t>K</a:t>
              </a:r>
              <a:r>
                <a:rPr lang="en-US" altLang="zh-CN" baseline="-25000" dirty="0" err="1"/>
                <a:t>sp</a:t>
              </a:r>
              <a:r>
                <a:rPr lang="zh-CN" altLang="zh-CN" dirty="0"/>
                <a:t>分别为</a:t>
              </a:r>
              <a:r>
                <a:rPr lang="en-US" altLang="zh-CN" dirty="0"/>
                <a:t>5×10</a:t>
              </a:r>
              <a:r>
                <a:rPr lang="en-US" altLang="zh-CN" baseline="30000" dirty="0"/>
                <a:t>-21</a:t>
              </a:r>
              <a:r>
                <a:rPr lang="zh-CN" altLang="zh-CN" dirty="0"/>
                <a:t>、</a:t>
              </a:r>
              <a:r>
                <a:rPr lang="en-US" altLang="zh-CN" dirty="0"/>
                <a:t>4×10</a:t>
              </a:r>
              <a:r>
                <a:rPr lang="en-US" altLang="zh-CN" baseline="30000" dirty="0"/>
                <a:t>-38</a:t>
              </a:r>
              <a:r>
                <a:rPr lang="en-US" altLang="zh-CN" dirty="0"/>
                <a:t>)</a:t>
              </a:r>
              <a:endParaRPr lang="zh-CN" altLang="zh-CN" dirty="0"/>
            </a:p>
            <a:p>
              <a:r>
                <a:rPr lang="zh-CN" altLang="zh-CN" dirty="0"/>
                <a:t>（</a:t>
              </a:r>
              <a:r>
                <a:rPr lang="en-US" altLang="zh-CN" dirty="0"/>
                <a:t>6</a:t>
              </a:r>
              <a:r>
                <a:rPr lang="zh-CN" altLang="zh-CN" dirty="0"/>
                <a:t>）</a:t>
              </a:r>
              <a:r>
                <a:rPr lang="en-US" altLang="zh-CN" dirty="0"/>
                <a:t>“</a:t>
              </a:r>
              <a:r>
                <a:rPr lang="zh-CN" altLang="zh-CN" dirty="0"/>
                <a:t>沉铋</a:t>
              </a:r>
              <a:r>
                <a:rPr lang="en-US" altLang="zh-CN" dirty="0"/>
                <a:t>”</a:t>
              </a:r>
              <a:r>
                <a:rPr lang="zh-CN" altLang="zh-CN" dirty="0"/>
                <a:t>时需控制溶液的</a:t>
              </a:r>
              <a:r>
                <a:rPr lang="en-US" altLang="zh-CN" dirty="0"/>
                <a:t>pH=3.0</a:t>
              </a:r>
              <a:r>
                <a:rPr lang="zh-CN" altLang="zh-CN" dirty="0"/>
                <a:t>，</a:t>
              </a:r>
              <a:r>
                <a:rPr lang="en-US" altLang="zh-CN" dirty="0"/>
                <a:t>BiCl</a:t>
              </a:r>
              <a:r>
                <a:rPr lang="en-US" altLang="zh-CN" baseline="-25000" dirty="0"/>
                <a:t>3</a:t>
              </a:r>
              <a:r>
                <a:rPr lang="zh-CN" altLang="zh-CN" dirty="0"/>
                <a:t>发生反应的化学方程式为</a:t>
              </a:r>
              <a:r>
                <a:rPr lang="en-US" altLang="zh-CN" u="sng" dirty="0"/>
                <a:t>          </a:t>
              </a:r>
              <a:r>
                <a:rPr lang="zh-CN" altLang="zh-CN" dirty="0"/>
                <a:t>。</a:t>
              </a:r>
            </a:p>
            <a:p>
              <a:endParaRPr lang="en-US" altLang="zh-CN" dirty="0" smtClean="0"/>
            </a:p>
            <a:p>
              <a:endParaRPr lang="zh-CN" altLang="zh-CN" dirty="0"/>
            </a:p>
          </p:txBody>
        </p:sp>
      </p:grpSp>
      <p:graphicFrame>
        <p:nvGraphicFramePr>
          <p:cNvPr id="6" name="表格 5"/>
          <p:cNvGraphicFramePr>
            <a:graphicFrameLocks noGrp="1"/>
          </p:cNvGraphicFramePr>
          <p:nvPr/>
        </p:nvGraphicFramePr>
        <p:xfrm>
          <a:off x="7265489" y="1815672"/>
          <a:ext cx="4606805" cy="1067456"/>
        </p:xfrm>
        <a:graphic>
          <a:graphicData uri="http://schemas.openxmlformats.org/drawingml/2006/table">
            <a:tbl>
              <a:tblPr>
                <a:tableStyleId>{5C22544A-7EE6-4342-B048-85BDC9FD1C3A}</a:tableStyleId>
              </a:tblPr>
              <a:tblGrid>
                <a:gridCol w="1330336">
                  <a:extLst>
                    <a:ext uri="{9D8B030D-6E8A-4147-A177-3AD203B41FA5}">
                      <a16:colId xmlns:a16="http://schemas.microsoft.com/office/drawing/2014/main" val="3561072756"/>
                    </a:ext>
                  </a:extLst>
                </a:gridCol>
                <a:gridCol w="818617">
                  <a:extLst>
                    <a:ext uri="{9D8B030D-6E8A-4147-A177-3AD203B41FA5}">
                      <a16:colId xmlns:a16="http://schemas.microsoft.com/office/drawing/2014/main" val="1315111097"/>
                    </a:ext>
                  </a:extLst>
                </a:gridCol>
                <a:gridCol w="819284">
                  <a:extLst>
                    <a:ext uri="{9D8B030D-6E8A-4147-A177-3AD203B41FA5}">
                      <a16:colId xmlns:a16="http://schemas.microsoft.com/office/drawing/2014/main" val="1499533263"/>
                    </a:ext>
                  </a:extLst>
                </a:gridCol>
                <a:gridCol w="819284">
                  <a:extLst>
                    <a:ext uri="{9D8B030D-6E8A-4147-A177-3AD203B41FA5}">
                      <a16:colId xmlns:a16="http://schemas.microsoft.com/office/drawing/2014/main" val="2881934687"/>
                    </a:ext>
                  </a:extLst>
                </a:gridCol>
                <a:gridCol w="819284">
                  <a:extLst>
                    <a:ext uri="{9D8B030D-6E8A-4147-A177-3AD203B41FA5}">
                      <a16:colId xmlns:a16="http://schemas.microsoft.com/office/drawing/2014/main" val="1210959857"/>
                    </a:ext>
                  </a:extLst>
                </a:gridCol>
              </a:tblGrid>
              <a:tr h="267410">
                <a:tc>
                  <a:txBody>
                    <a:bodyPr/>
                    <a:lstStyle/>
                    <a:p>
                      <a:pPr algn="ctr">
                        <a:lnSpc>
                          <a:spcPct val="110000"/>
                        </a:lnSpc>
                        <a:spcAft>
                          <a:spcPts val="0"/>
                        </a:spcAft>
                      </a:pPr>
                      <a:r>
                        <a:rPr lang="en-US" sz="1050" kern="100">
                          <a:effectLst/>
                        </a:rPr>
                        <a:t>L/S</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125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50</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15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41893849"/>
                  </a:ext>
                </a:extLst>
              </a:tr>
              <a:tr h="266682">
                <a:tc>
                  <a:txBody>
                    <a:bodyPr/>
                    <a:lstStyle/>
                    <a:p>
                      <a:pPr algn="ctr">
                        <a:lnSpc>
                          <a:spcPct val="110000"/>
                        </a:lnSpc>
                        <a:spcAft>
                          <a:spcPts val="0"/>
                        </a:spcAft>
                      </a:pPr>
                      <a:r>
                        <a:rPr lang="en-US" sz="1050" kern="100">
                          <a:effectLst/>
                        </a:rPr>
                        <a:t>Pb</a:t>
                      </a:r>
                      <a:r>
                        <a:rPr lang="en-US" sz="1050" kern="100" baseline="30000">
                          <a:effectLst/>
                        </a:rPr>
                        <a:t>2+</a:t>
                      </a:r>
                      <a:r>
                        <a:rPr lang="zh-CN" sz="1050" kern="100">
                          <a:effectLst/>
                        </a:rPr>
                        <a:t>去除率</a:t>
                      </a:r>
                      <a:r>
                        <a:rPr lang="en-US" sz="1050" kern="100">
                          <a:effectLst/>
                        </a:rPr>
                        <a:t>/%</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84.86</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94.15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95.40</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96.83</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15272406"/>
                  </a:ext>
                </a:extLst>
              </a:tr>
              <a:tr h="266682">
                <a:tc>
                  <a:txBody>
                    <a:bodyPr/>
                    <a:lstStyle/>
                    <a:p>
                      <a:pPr algn="ctr">
                        <a:lnSpc>
                          <a:spcPct val="110000"/>
                        </a:lnSpc>
                        <a:spcAft>
                          <a:spcPts val="0"/>
                        </a:spcAft>
                      </a:pPr>
                      <a:r>
                        <a:rPr lang="en-US" sz="1050" kern="100" dirty="0">
                          <a:effectLst/>
                        </a:rPr>
                        <a:t>As</a:t>
                      </a:r>
                      <a:r>
                        <a:rPr lang="en-US" sz="1050" kern="100" baseline="30000" dirty="0">
                          <a:effectLst/>
                        </a:rPr>
                        <a:t>3+</a:t>
                      </a:r>
                      <a:r>
                        <a:rPr lang="zh-CN" sz="1050" kern="100" dirty="0">
                          <a:effectLst/>
                        </a:rPr>
                        <a:t>去除率</a:t>
                      </a:r>
                      <a:r>
                        <a:rPr lang="en-US" sz="1050" kern="100" dirty="0">
                          <a:effectLst/>
                        </a:rPr>
                        <a:t>/%</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98.79</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98.92</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98.34</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99.05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09971182"/>
                  </a:ext>
                </a:extLst>
              </a:tr>
              <a:tr h="266682">
                <a:tc>
                  <a:txBody>
                    <a:bodyPr/>
                    <a:lstStyle/>
                    <a:p>
                      <a:pPr algn="ctr">
                        <a:lnSpc>
                          <a:spcPct val="110000"/>
                        </a:lnSpc>
                        <a:spcAft>
                          <a:spcPts val="0"/>
                        </a:spcAft>
                      </a:pPr>
                      <a:r>
                        <a:rPr lang="en-US" sz="1050" kern="100">
                          <a:effectLst/>
                        </a:rPr>
                        <a:t>m(</a:t>
                      </a:r>
                      <a:r>
                        <a:rPr lang="zh-CN" sz="1050" kern="100">
                          <a:effectLst/>
                        </a:rPr>
                        <a:t>沉铋</a:t>
                      </a:r>
                      <a:r>
                        <a:rPr lang="en-US" sz="1050" kern="100">
                          <a:effectLst/>
                        </a:rPr>
                        <a:t>)/g</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dirty="0">
                          <a:effectLst/>
                        </a:rPr>
                        <a:t>2.34</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2.33</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2.05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dirty="0">
                          <a:effectLst/>
                        </a:rPr>
                        <a:t>1.98</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96612865"/>
                  </a:ext>
                </a:extLst>
              </a:tr>
            </a:tbl>
          </a:graphicData>
        </a:graphic>
      </p:graphicFrame>
      <p:pic>
        <p:nvPicPr>
          <p:cNvPr id="1028" name="图片 3" descr="wps2"/>
          <p:cNvPicPr>
            <a:picLocks noChangeAspect="1" noChangeArrowheads="1"/>
          </p:cNvPicPr>
          <p:nvPr/>
        </p:nvPicPr>
        <p:blipFill>
          <a:blip r:embed="rId5">
            <a:extLst>
              <a:ext uri="{BEBA8EAE-BF5A-486C-A8C5-ECC9F3942E4B}">
                <a14:imgProps xmlns:a14="http://schemas.microsoft.com/office/drawing/2010/main">
                  <a14:imgLayer r:embed="rId6">
                    <a14:imgEffect>
                      <a14:sharpenSoften amount="50000"/>
                    </a14:imgEffect>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9116482" y="3838779"/>
            <a:ext cx="2101159" cy="1701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 name="对话气泡: 圆角矩形 10">
            <a:extLst>
              <a:ext uri="{FF2B5EF4-FFF2-40B4-BE49-F238E27FC236}">
                <a16:creationId xmlns:a16="http://schemas.microsoft.com/office/drawing/2014/main" id="{0F1B99B7-60DC-4779-AB6A-2DB18867F8B1}"/>
              </a:ext>
            </a:extLst>
          </p:cNvPr>
          <p:cNvSpPr/>
          <p:nvPr/>
        </p:nvSpPr>
        <p:spPr bwMode="auto">
          <a:xfrm>
            <a:off x="5313583" y="4708122"/>
            <a:ext cx="4704128" cy="1638456"/>
          </a:xfrm>
          <a:prstGeom prst="wedgeRoundRectCallout">
            <a:avLst>
              <a:gd name="adj1" fmla="val -18610"/>
              <a:gd name="adj2" fmla="val -86003"/>
              <a:gd name="adj3" fmla="val 16667"/>
            </a:avLst>
          </a:prstGeom>
          <a:solidFill>
            <a:srgbClr val="6FA2D0"/>
          </a:solidFill>
          <a:ln w="9525" cap="flat" cmpd="sng" algn="ctr">
            <a:no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defRPr/>
            </a:pPr>
            <a:r>
              <a:rPr lang="zh-CN" altLang="en-US" sz="2800" b="1" dirty="0" smtClean="0">
                <a:solidFill>
                  <a:schemeClr val="bg1"/>
                </a:solidFill>
              </a:rPr>
              <a:t>考查电极反应式书写。</a:t>
            </a:r>
            <a:endParaRPr lang="en-US" altLang="zh-CN" sz="2800" b="1" dirty="0" smtClean="0">
              <a:solidFill>
                <a:schemeClr val="bg1"/>
              </a:solidFill>
            </a:endParaRPr>
          </a:p>
          <a:p>
            <a:pPr eaLnBrk="1" hangingPunct="1">
              <a:defRPr/>
            </a:pPr>
            <a:r>
              <a:rPr lang="zh-CN" altLang="en-US" sz="2800" b="1" dirty="0" smtClean="0">
                <a:solidFill>
                  <a:schemeClr val="bg1"/>
                </a:solidFill>
              </a:rPr>
              <a:t>试题难度：低</a:t>
            </a:r>
            <a:endParaRPr lang="en-US" altLang="zh-CN" sz="2800" b="1" dirty="0" smtClean="0">
              <a:solidFill>
                <a:schemeClr val="bg1"/>
              </a:solidFill>
            </a:endParaRPr>
          </a:p>
          <a:p>
            <a:pPr eaLnBrk="1" hangingPunct="1">
              <a:defRPr/>
            </a:pPr>
            <a:endParaRPr lang="zh-CN" altLang="en-US" sz="2800" b="1" dirty="0">
              <a:solidFill>
                <a:schemeClr val="bg1"/>
              </a:solidFill>
            </a:endParaRPr>
          </a:p>
        </p:txBody>
      </p:sp>
      <p:sp>
        <p:nvSpPr>
          <p:cNvPr id="14" name="矩形 1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3 </a:t>
            </a:r>
            <a:r>
              <a:rPr lang="zh-CN" altLang="en-US" sz="3600" b="1" dirty="0" smtClean="0">
                <a:latin typeface="微软雅黑" panose="020B0503020204020204" pitchFamily="34" charset="-122"/>
                <a:ea typeface="微软雅黑" panose="020B0503020204020204" pitchFamily="34" charset="-122"/>
              </a:rPr>
              <a:t>原创题解读</a:t>
            </a:r>
            <a:endParaRPr lang="zh-CN" altLang="en-US" sz="3600" b="1" dirty="0">
              <a:latin typeface="微软雅黑" panose="020B0503020204020204" pitchFamily="34" charset="-122"/>
              <a:ea typeface="微软雅黑" panose="020B0503020204020204" pitchFamily="34" charset="-122"/>
              <a:sym typeface="+mn-ea"/>
            </a:endParaRPr>
          </a:p>
        </p:txBody>
      </p:sp>
    </p:spTree>
    <p:extLst>
      <p:ext uri="{BB962C8B-B14F-4D97-AF65-F5344CB8AC3E}">
        <p14:creationId xmlns:p14="http://schemas.microsoft.com/office/powerpoint/2010/main" val="72835737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图片 1" descr="wps1"/>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456841" y="1836002"/>
            <a:ext cx="5671368" cy="1026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6"/>
          <p:cNvGrpSpPr/>
          <p:nvPr/>
        </p:nvGrpSpPr>
        <p:grpSpPr>
          <a:xfrm>
            <a:off x="81099" y="976312"/>
            <a:ext cx="11928475" cy="6302793"/>
            <a:chOff x="81099" y="976312"/>
            <a:chExt cx="11928475" cy="6302793"/>
          </a:xfrm>
        </p:grpSpPr>
        <p:sp>
          <p:nvSpPr>
            <p:cNvPr id="15" name="圆角矩形 14">
              <a:extLst/>
            </p:cNvPr>
            <p:cNvSpPr/>
            <p:nvPr/>
          </p:nvSpPr>
          <p:spPr bwMode="auto">
            <a:xfrm>
              <a:off x="81099" y="976312"/>
              <a:ext cx="11928475" cy="5724934"/>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latin typeface="Times New Roman" panose="02020603050405020304" pitchFamily="18" charset="0"/>
                <a:ea typeface="+mn-ea"/>
                <a:cs typeface="Times New Roman" panose="02020603050405020304" pitchFamily="18" charset="0"/>
              </a:endParaRPr>
            </a:p>
          </p:txBody>
        </p:sp>
        <p:sp>
          <p:nvSpPr>
            <p:cNvPr id="68612" name="Rectangle 3"/>
            <p:cNvSpPr>
              <a:spLocks noChangeArrowheads="1"/>
            </p:cNvSpPr>
            <p:nvPr/>
          </p:nvSpPr>
          <p:spPr bwMode="auto">
            <a:xfrm>
              <a:off x="441347" y="1003073"/>
              <a:ext cx="11207977" cy="984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ctr">
                <a:defRPr/>
              </a:pPr>
              <a:r>
                <a:rPr lang="en-US" altLang="zh-CN" sz="2000" b="1" dirty="0" smtClean="0">
                  <a:solidFill>
                    <a:srgbClr val="FF0000"/>
                  </a:solidFill>
                  <a:latin typeface="Times New Roman" panose="02020603050405020304" pitchFamily="18" charset="0"/>
                  <a:ea typeface="+mn-ea"/>
                  <a:cs typeface="Times New Roman" panose="02020603050405020304" pitchFamily="18" charset="0"/>
                </a:rPr>
                <a:t>[27 (14</a:t>
              </a:r>
              <a:r>
                <a:rPr lang="zh-CN" altLang="en-US" sz="2000" b="1" dirty="0" smtClean="0">
                  <a:solidFill>
                    <a:srgbClr val="FF0000"/>
                  </a:solidFill>
                  <a:latin typeface="Times New Roman" panose="02020603050405020304" pitchFamily="18" charset="0"/>
                  <a:ea typeface="+mn-ea"/>
                  <a:cs typeface="Times New Roman" panose="02020603050405020304" pitchFamily="18" charset="0"/>
                </a:rPr>
                <a:t>分</a:t>
              </a:r>
              <a:r>
                <a:rPr lang="en-US" altLang="zh-CN" sz="2000" b="1" dirty="0" smtClean="0">
                  <a:solidFill>
                    <a:srgbClr val="FF0000"/>
                  </a:solidFill>
                  <a:latin typeface="Times New Roman" panose="02020603050405020304" pitchFamily="18" charset="0"/>
                  <a:ea typeface="+mn-ea"/>
                  <a:cs typeface="Times New Roman" panose="02020603050405020304" pitchFamily="18" charset="0"/>
                </a:rPr>
                <a:t>)] </a:t>
              </a:r>
              <a:r>
                <a:rPr lang="zh-CN" altLang="zh-CN" dirty="0" smtClean="0"/>
                <a:t>铋</a:t>
              </a:r>
              <a:r>
                <a:rPr lang="zh-CN" altLang="zh-CN" dirty="0"/>
                <a:t>是当今世界公认的最安全的</a:t>
              </a:r>
              <a:r>
                <a:rPr lang="en-US" altLang="zh-CN" dirty="0"/>
                <a:t>“</a:t>
              </a:r>
              <a:r>
                <a:rPr lang="zh-CN" altLang="zh-CN" dirty="0"/>
                <a:t>绿色</a:t>
              </a:r>
              <a:r>
                <a:rPr lang="en-US" altLang="zh-CN" dirty="0"/>
                <a:t>”</a:t>
              </a:r>
              <a:r>
                <a:rPr lang="zh-CN" altLang="zh-CN" dirty="0"/>
                <a:t>金属之一，氯氧化铋</a:t>
              </a:r>
              <a:r>
                <a:rPr lang="en-US" altLang="zh-CN" dirty="0"/>
                <a:t>(</a:t>
              </a:r>
              <a:r>
                <a:rPr lang="en-US" altLang="zh-CN" dirty="0" err="1"/>
                <a:t>BiOCl</a:t>
              </a:r>
              <a:r>
                <a:rPr lang="en-US" altLang="zh-CN" dirty="0"/>
                <a:t>)</a:t>
              </a:r>
              <a:r>
                <a:rPr lang="zh-CN" altLang="zh-CN" dirty="0"/>
                <a:t>是用途广泛的化工原料。用火法炼铜转炉烟尘</a:t>
              </a:r>
              <a:r>
                <a:rPr lang="en-US" altLang="zh-CN" dirty="0"/>
                <a:t>(</a:t>
              </a:r>
              <a:r>
                <a:rPr lang="zh-CN" altLang="zh-CN" dirty="0"/>
                <a:t>除含</a:t>
              </a:r>
              <a:r>
                <a:rPr lang="en-US" altLang="zh-CN" dirty="0"/>
                <a:t>Bi</a:t>
              </a:r>
              <a:r>
                <a:rPr lang="en-US" altLang="zh-CN" baseline="-25000" dirty="0"/>
                <a:t>2</a:t>
              </a:r>
              <a:r>
                <a:rPr lang="en-US" altLang="zh-CN" dirty="0"/>
                <a:t>O</a:t>
              </a:r>
              <a:r>
                <a:rPr lang="en-US" altLang="zh-CN" baseline="-25000" dirty="0"/>
                <a:t>3</a:t>
              </a:r>
              <a:r>
                <a:rPr lang="zh-CN" altLang="zh-CN" dirty="0"/>
                <a:t>之外，还有</a:t>
              </a:r>
              <a:r>
                <a:rPr lang="en-US" altLang="zh-CN" dirty="0"/>
                <a:t>CuSO</a:t>
              </a:r>
              <a:r>
                <a:rPr lang="en-US" altLang="zh-CN" baseline="-25000" dirty="0"/>
                <a:t>4</a:t>
              </a:r>
              <a:r>
                <a:rPr lang="zh-CN" altLang="zh-CN" dirty="0"/>
                <a:t>、</a:t>
              </a:r>
              <a:r>
                <a:rPr lang="en-US" altLang="zh-CN" dirty="0"/>
                <a:t>ZnSO</a:t>
              </a:r>
              <a:r>
                <a:rPr lang="en-US" altLang="zh-CN" baseline="-25000" dirty="0"/>
                <a:t>4</a:t>
              </a:r>
              <a:r>
                <a:rPr lang="zh-CN" altLang="zh-CN" dirty="0"/>
                <a:t>、</a:t>
              </a:r>
              <a:r>
                <a:rPr lang="en-US" altLang="zh-CN" dirty="0" err="1"/>
                <a:t>CuS</a:t>
              </a:r>
              <a:r>
                <a:rPr lang="zh-CN" altLang="zh-CN" dirty="0"/>
                <a:t>、</a:t>
              </a:r>
              <a:r>
                <a:rPr lang="en-US" altLang="zh-CN" dirty="0"/>
                <a:t>Fe</a:t>
              </a:r>
              <a:r>
                <a:rPr lang="en-US" altLang="zh-CN" baseline="-25000" dirty="0"/>
                <a:t>2</a:t>
              </a:r>
              <a:r>
                <a:rPr lang="en-US" altLang="zh-CN" dirty="0"/>
                <a:t>O</a:t>
              </a:r>
              <a:r>
                <a:rPr lang="en-US" altLang="zh-CN" baseline="-25000" dirty="0"/>
                <a:t>3</a:t>
              </a:r>
              <a:r>
                <a:rPr lang="zh-CN" altLang="zh-CN" dirty="0"/>
                <a:t>、</a:t>
              </a:r>
              <a:r>
                <a:rPr lang="en-US" altLang="zh-CN" dirty="0"/>
                <a:t>PbSO</a:t>
              </a:r>
              <a:r>
                <a:rPr lang="en-US" altLang="zh-CN" baseline="-25000" dirty="0"/>
                <a:t>4</a:t>
              </a:r>
              <a:r>
                <a:rPr lang="zh-CN" altLang="zh-CN" dirty="0"/>
                <a:t>及</a:t>
              </a:r>
              <a:r>
                <a:rPr lang="en-US" altLang="zh-CN" dirty="0"/>
                <a:t>As</a:t>
              </a:r>
              <a:r>
                <a:rPr lang="en-US" altLang="zh-CN" baseline="-25000" dirty="0"/>
                <a:t>2</a:t>
              </a:r>
              <a:r>
                <a:rPr lang="en-US" altLang="zh-CN" dirty="0"/>
                <a:t>O</a:t>
              </a:r>
              <a:r>
                <a:rPr lang="en-US" altLang="zh-CN" baseline="-25000" dirty="0"/>
                <a:t>3</a:t>
              </a:r>
              <a:r>
                <a:rPr lang="en-US" altLang="zh-CN" dirty="0"/>
                <a:t>)</a:t>
              </a:r>
              <a:r>
                <a:rPr lang="zh-CN" altLang="zh-CN" dirty="0"/>
                <a:t>制备高纯氯氧化铋的某工艺流程如下：</a:t>
              </a:r>
              <a:endParaRPr lang="zh-CN" altLang="en-US" sz="2000" dirty="0" smtClean="0">
                <a:latin typeface="Times New Roman" panose="02020603050405020304" pitchFamily="18" charset="0"/>
                <a:ea typeface="+mn-ea"/>
                <a:cs typeface="Times New Roman" panose="02020603050405020304" pitchFamily="18" charset="0"/>
              </a:endParaRPr>
            </a:p>
          </p:txBody>
        </p:sp>
        <p:sp>
          <p:nvSpPr>
            <p:cNvPr id="9" name="Rectangle 5">
              <a:extLst/>
            </p:cNvPr>
            <p:cNvSpPr>
              <a:spLocks noChangeArrowheads="1"/>
            </p:cNvSpPr>
            <p:nvPr/>
          </p:nvSpPr>
          <p:spPr bwMode="auto">
            <a:xfrm>
              <a:off x="441347" y="2754790"/>
              <a:ext cx="10829925"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762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dirty="0"/>
                <a:t>请回答：</a:t>
              </a:r>
            </a:p>
            <a:p>
              <a:r>
                <a:rPr lang="zh-CN" altLang="zh-CN" dirty="0"/>
                <a:t>（</a:t>
              </a:r>
              <a:r>
                <a:rPr lang="en-US" altLang="zh-CN" dirty="0"/>
                <a:t>1</a:t>
              </a:r>
              <a:r>
                <a:rPr lang="zh-CN" altLang="zh-CN" dirty="0"/>
                <a:t>）</a:t>
              </a:r>
              <a:r>
                <a:rPr lang="en-US" altLang="zh-CN" dirty="0" err="1"/>
                <a:t>BiOCl</a:t>
              </a:r>
              <a:r>
                <a:rPr lang="zh-CN" altLang="zh-CN" dirty="0"/>
                <a:t>中</a:t>
              </a:r>
              <a:r>
                <a:rPr lang="en-US" altLang="zh-CN" dirty="0"/>
                <a:t>Bi</a:t>
              </a:r>
              <a:r>
                <a:rPr lang="zh-CN" altLang="zh-CN" dirty="0"/>
                <a:t>元素的化合价为</a:t>
              </a:r>
              <a:r>
                <a:rPr lang="en-US" altLang="zh-CN" u="sng" dirty="0"/>
                <a:t>          </a:t>
              </a:r>
              <a:r>
                <a:rPr lang="zh-CN" altLang="zh-CN" dirty="0"/>
                <a:t>。</a:t>
              </a:r>
            </a:p>
            <a:p>
              <a:r>
                <a:rPr lang="zh-CN" altLang="zh-CN" dirty="0"/>
                <a:t>（</a:t>
              </a:r>
              <a:r>
                <a:rPr lang="en-US" altLang="zh-CN" dirty="0"/>
                <a:t>2</a:t>
              </a:r>
              <a:r>
                <a:rPr lang="zh-CN" altLang="zh-CN" dirty="0"/>
                <a:t>）</a:t>
              </a:r>
              <a:r>
                <a:rPr lang="en-US" altLang="zh-CN" dirty="0"/>
                <a:t>“</a:t>
              </a:r>
              <a:r>
                <a:rPr lang="zh-CN" altLang="zh-CN" dirty="0"/>
                <a:t>浸铜</a:t>
              </a:r>
              <a:r>
                <a:rPr lang="en-US" altLang="zh-CN" dirty="0"/>
                <a:t>”</a:t>
              </a:r>
              <a:r>
                <a:rPr lang="zh-CN" altLang="zh-CN" dirty="0"/>
                <a:t>时有硫生成，反应的离子方程式为</a:t>
              </a:r>
              <a:r>
                <a:rPr lang="en-US" altLang="zh-CN" u="sng" dirty="0"/>
                <a:t>                     </a:t>
              </a:r>
              <a:r>
                <a:rPr lang="zh-CN" altLang="zh-CN" dirty="0"/>
                <a:t>；浸铜后的滤液</a:t>
              </a:r>
              <a:r>
                <a:rPr lang="en-US" altLang="zh-CN" dirty="0"/>
                <a:t>2</a:t>
              </a:r>
              <a:r>
                <a:rPr lang="zh-CN" altLang="zh-CN" dirty="0"/>
                <a:t>用于循环酸浸，主要利用的物质是</a:t>
              </a:r>
              <a:r>
                <a:rPr lang="en-US" altLang="zh-CN" u="sng" dirty="0"/>
                <a:t>              </a:t>
              </a:r>
              <a:r>
                <a:rPr lang="zh-CN" altLang="zh-CN" dirty="0"/>
                <a:t>。</a:t>
              </a:r>
            </a:p>
            <a:p>
              <a:r>
                <a:rPr lang="zh-CN" altLang="zh-CN" dirty="0"/>
                <a:t>（</a:t>
              </a:r>
              <a:r>
                <a:rPr lang="en-US" altLang="zh-CN" dirty="0"/>
                <a:t>3</a:t>
              </a:r>
              <a:r>
                <a:rPr lang="zh-CN" altLang="zh-CN" dirty="0"/>
                <a:t>）滤液</a:t>
              </a:r>
              <a:r>
                <a:rPr lang="en-US" altLang="zh-CN" dirty="0"/>
                <a:t>1</a:t>
              </a:r>
              <a:r>
                <a:rPr lang="zh-CN" altLang="zh-CN" dirty="0"/>
                <a:t>经电解可制得某金属，电解时阴极的电极反应为</a:t>
              </a:r>
              <a:r>
                <a:rPr lang="en-US" altLang="zh-CN" u="sng" dirty="0"/>
                <a:t> </a:t>
              </a:r>
              <a:r>
                <a:rPr lang="en-US" altLang="zh-CN" u="sng" dirty="0" smtClean="0"/>
                <a:t>                               </a:t>
              </a:r>
              <a:r>
                <a:rPr lang="zh-CN" altLang="zh-CN" dirty="0"/>
                <a:t>。</a:t>
              </a:r>
            </a:p>
            <a:p>
              <a:r>
                <a:rPr lang="zh-CN" altLang="zh-CN" dirty="0"/>
                <a:t>（</a:t>
              </a:r>
              <a:r>
                <a:rPr lang="en-US" altLang="zh-CN" dirty="0"/>
                <a:t>4</a:t>
              </a:r>
              <a:r>
                <a:rPr lang="zh-CN" altLang="zh-CN" dirty="0"/>
                <a:t>）浸铋时</a:t>
              </a:r>
              <a:r>
                <a:rPr lang="en-US" altLang="zh-CN" dirty="0"/>
                <a:t>c(Cl</a:t>
              </a:r>
              <a:r>
                <a:rPr lang="en-US" altLang="zh-CN" baseline="30000" dirty="0"/>
                <a:t>-</a:t>
              </a:r>
              <a:r>
                <a:rPr lang="en-US" altLang="zh-CN" dirty="0"/>
                <a:t>) </a:t>
              </a:r>
              <a:r>
                <a:rPr lang="zh-CN" altLang="zh-CN" dirty="0"/>
                <a:t>与</a:t>
              </a:r>
              <a:r>
                <a:rPr lang="en-US" altLang="zh-CN" dirty="0"/>
                <a:t>Bi</a:t>
              </a:r>
              <a:r>
                <a:rPr lang="zh-CN" altLang="zh-CN" dirty="0"/>
                <a:t>浸出率的关系如图所示。浸铋时</a:t>
              </a:r>
              <a:r>
                <a:rPr lang="en-US" altLang="zh-CN" dirty="0" err="1"/>
                <a:t>NaCl</a:t>
              </a:r>
              <a:r>
                <a:rPr lang="zh-CN" altLang="zh-CN" dirty="0"/>
                <a:t>的作用</a:t>
              </a:r>
              <a:r>
                <a:rPr lang="en-US" altLang="zh-CN" u="sng" dirty="0"/>
                <a:t>   </a:t>
              </a:r>
              <a:r>
                <a:rPr lang="en-US" altLang="zh-CN" u="sng" dirty="0" smtClean="0"/>
                <a:t>                       </a:t>
              </a:r>
              <a:r>
                <a:rPr lang="zh-CN" altLang="zh-CN" dirty="0" smtClean="0"/>
                <a:t>；</a:t>
              </a:r>
              <a:endParaRPr lang="en-US" altLang="zh-CN" dirty="0" smtClean="0"/>
            </a:p>
            <a:p>
              <a:r>
                <a:rPr lang="zh-CN" altLang="zh-CN" dirty="0" smtClean="0"/>
                <a:t>随</a:t>
              </a:r>
              <a:r>
                <a:rPr lang="zh-CN" altLang="zh-CN" dirty="0"/>
                <a:t>温度升高，</a:t>
              </a:r>
              <a:r>
                <a:rPr lang="en-US" altLang="zh-CN" dirty="0"/>
                <a:t>Bi</a:t>
              </a:r>
              <a:r>
                <a:rPr lang="zh-CN" altLang="zh-CN" dirty="0"/>
                <a:t>浸出率逐渐下降，其原因是</a:t>
              </a:r>
              <a:r>
                <a:rPr lang="en-US" altLang="zh-CN" u="sng" dirty="0"/>
                <a:t>   </a:t>
              </a:r>
              <a:r>
                <a:rPr lang="en-US" altLang="zh-CN" u="sng" dirty="0" smtClean="0"/>
                <a:t>                      </a:t>
              </a:r>
              <a:r>
                <a:rPr lang="zh-CN" altLang="zh-CN" dirty="0" smtClean="0"/>
                <a:t>。</a:t>
              </a:r>
              <a:endParaRPr lang="en-US" altLang="zh-CN" dirty="0" smtClean="0"/>
            </a:p>
            <a:p>
              <a:r>
                <a:rPr lang="zh-CN" altLang="zh-CN" dirty="0"/>
                <a:t>（</a:t>
              </a:r>
              <a:r>
                <a:rPr lang="en-US" altLang="zh-CN" dirty="0"/>
                <a:t>5</a:t>
              </a:r>
              <a:r>
                <a:rPr lang="zh-CN" altLang="zh-CN" dirty="0"/>
                <a:t>）</a:t>
              </a:r>
              <a:r>
                <a:rPr lang="en-US" altLang="zh-CN" dirty="0"/>
                <a:t>“</a:t>
              </a:r>
              <a:r>
                <a:rPr lang="zh-CN" altLang="zh-CN" dirty="0"/>
                <a:t>除铅、砷</a:t>
              </a:r>
              <a:r>
                <a:rPr lang="en-US" altLang="zh-CN" dirty="0"/>
                <a:t>”</a:t>
              </a:r>
              <a:r>
                <a:rPr lang="zh-CN" altLang="zh-CN" dirty="0"/>
                <a:t>时，可以采用以下两种方法：</a:t>
              </a:r>
            </a:p>
            <a:p>
              <a:r>
                <a:rPr lang="zh-CN" altLang="zh-CN" dirty="0"/>
                <a:t>①加入改性羟基磷灰石固体</a:t>
              </a:r>
              <a:r>
                <a:rPr lang="en-US" altLang="zh-CN" dirty="0"/>
                <a:t>(HAP)</a:t>
              </a:r>
              <a:r>
                <a:rPr lang="zh-CN" altLang="zh-CN" dirty="0"/>
                <a:t>：浸液与</a:t>
              </a:r>
              <a:r>
                <a:rPr lang="en-US" altLang="zh-CN" dirty="0"/>
                <a:t>HAP</a:t>
              </a:r>
              <a:r>
                <a:rPr lang="zh-CN" altLang="zh-CN" dirty="0"/>
                <a:t>的液固比</a:t>
              </a:r>
              <a:r>
                <a:rPr lang="en-US" altLang="zh-CN" dirty="0"/>
                <a:t>(L/S)</a:t>
              </a:r>
              <a:r>
                <a:rPr lang="zh-CN" altLang="zh-CN" dirty="0"/>
                <a:t>与铅、砷去除率</a:t>
              </a:r>
              <a:r>
                <a:rPr lang="zh-CN" altLang="zh-CN" dirty="0" smtClean="0"/>
                <a:t>以及</a:t>
              </a:r>
              <a:endParaRPr lang="en-US" altLang="zh-CN" dirty="0" smtClean="0"/>
            </a:p>
            <a:p>
              <a:r>
                <a:rPr lang="zh-CN" altLang="zh-CN" dirty="0" smtClean="0"/>
                <a:t>后续</a:t>
              </a:r>
              <a:r>
                <a:rPr lang="zh-CN" altLang="zh-CN" dirty="0"/>
                <a:t>沉铋量的</a:t>
              </a:r>
              <a:r>
                <a:rPr lang="zh-CN" altLang="zh-CN" dirty="0" smtClean="0"/>
                <a:t>关系</a:t>
              </a:r>
              <a:r>
                <a:rPr lang="zh-CN" altLang="en-US" dirty="0" smtClean="0"/>
                <a:t>表格</a:t>
              </a:r>
              <a:r>
                <a:rPr lang="zh-CN" altLang="zh-CN" dirty="0" smtClean="0"/>
                <a:t>实验</a:t>
              </a:r>
              <a:r>
                <a:rPr lang="zh-CN" altLang="zh-CN" dirty="0"/>
                <a:t>中应采用的</a:t>
              </a:r>
              <a:r>
                <a:rPr lang="en-US" altLang="zh-CN" dirty="0"/>
                <a:t>L/S=</a:t>
              </a:r>
              <a:r>
                <a:rPr lang="en-US" altLang="zh-CN" u="sng" dirty="0"/>
                <a:t>          </a:t>
              </a:r>
              <a:r>
                <a:rPr lang="zh-CN" altLang="zh-CN" dirty="0"/>
                <a:t>。</a:t>
              </a:r>
            </a:p>
            <a:p>
              <a:r>
                <a:rPr lang="zh-CN" altLang="zh-CN" dirty="0"/>
                <a:t>②铁盐氧化法：向浸液中加入</a:t>
              </a:r>
              <a:r>
                <a:rPr lang="en-US" altLang="zh-CN" dirty="0"/>
                <a:t>Fe</a:t>
              </a:r>
              <a:r>
                <a:rPr lang="en-US" altLang="zh-CN" baseline="-25000" dirty="0"/>
                <a:t>2</a:t>
              </a:r>
              <a:r>
                <a:rPr lang="en-US" altLang="zh-CN" dirty="0"/>
                <a:t>(SO</a:t>
              </a:r>
              <a:r>
                <a:rPr lang="en-US" altLang="zh-CN" baseline="-25000" dirty="0"/>
                <a:t>4</a:t>
              </a:r>
              <a:r>
                <a:rPr lang="en-US" altLang="zh-CN" dirty="0"/>
                <a:t>)</a:t>
              </a:r>
              <a:r>
                <a:rPr lang="en-US" altLang="zh-CN" baseline="-25000" dirty="0"/>
                <a:t>3</a:t>
              </a:r>
              <a:r>
                <a:rPr lang="zh-CN" altLang="zh-CN" dirty="0"/>
                <a:t>，并调节</a:t>
              </a:r>
              <a:r>
                <a:rPr lang="en-US" altLang="zh-CN" dirty="0"/>
                <a:t>pH</a:t>
              </a:r>
              <a:r>
                <a:rPr lang="zh-CN" altLang="zh-CN" dirty="0"/>
                <a:t>生成</a:t>
              </a:r>
              <a:r>
                <a:rPr lang="en-US" altLang="zh-CN" dirty="0"/>
                <a:t>FeAsO</a:t>
              </a:r>
              <a:r>
                <a:rPr lang="en-US" altLang="zh-CN" baseline="-25000" dirty="0"/>
                <a:t>4</a:t>
              </a:r>
              <a:r>
                <a:rPr lang="zh-CN" altLang="zh-CN" dirty="0"/>
                <a:t>沉淀。当溶液中</a:t>
              </a:r>
              <a:r>
                <a:rPr lang="en-US" altLang="zh-CN" dirty="0"/>
                <a:t>c(AsO</a:t>
              </a:r>
              <a:r>
                <a:rPr lang="en-US" altLang="zh-CN" baseline="-25000" dirty="0"/>
                <a:t>4</a:t>
              </a:r>
              <a:r>
                <a:rPr lang="en-US" altLang="zh-CN" baseline="30000" dirty="0"/>
                <a:t>3-</a:t>
              </a:r>
              <a:r>
                <a:rPr lang="en-US" altLang="zh-CN" dirty="0"/>
                <a:t>)=1×10</a:t>
              </a:r>
              <a:r>
                <a:rPr lang="en-US" altLang="zh-CN" baseline="30000" dirty="0"/>
                <a:t>-9</a:t>
              </a:r>
              <a:r>
                <a:rPr lang="en-US" altLang="zh-CN" dirty="0"/>
                <a:t> </a:t>
              </a:r>
              <a:r>
                <a:rPr lang="en-US" altLang="zh-CN" dirty="0" err="1"/>
                <a:t>mol</a:t>
              </a:r>
              <a:r>
                <a:rPr lang="en-US" altLang="zh-CN" dirty="0"/>
                <a:t>/L</a:t>
              </a:r>
              <a:r>
                <a:rPr lang="zh-CN" altLang="zh-CN" dirty="0"/>
                <a:t>，且不产生</a:t>
              </a:r>
              <a:r>
                <a:rPr lang="en-US" altLang="zh-CN" dirty="0"/>
                <a:t>Fe(OH)</a:t>
              </a:r>
              <a:r>
                <a:rPr lang="en-US" altLang="zh-CN" baseline="-25000" dirty="0"/>
                <a:t>3</a:t>
              </a:r>
              <a:r>
                <a:rPr lang="zh-CN" altLang="zh-CN" dirty="0"/>
                <a:t>沉淀，则溶液</a:t>
              </a:r>
              <a:r>
                <a:rPr lang="en-US" altLang="zh-CN" dirty="0"/>
                <a:t>pH</a:t>
              </a:r>
              <a:r>
                <a:rPr lang="zh-CN" altLang="zh-CN" dirty="0"/>
                <a:t>控制在</a:t>
              </a:r>
              <a:r>
                <a:rPr lang="en-US" altLang="zh-CN" u="sng" dirty="0"/>
                <a:t>          </a:t>
              </a:r>
              <a:r>
                <a:rPr lang="zh-CN" altLang="zh-CN" dirty="0"/>
                <a:t>。</a:t>
              </a:r>
              <a:r>
                <a:rPr lang="en-US" altLang="zh-CN" dirty="0"/>
                <a:t>(</a:t>
              </a:r>
              <a:r>
                <a:rPr lang="zh-CN" altLang="zh-CN" dirty="0"/>
                <a:t>已知：</a:t>
              </a:r>
              <a:r>
                <a:rPr lang="en-US" altLang="zh-CN" dirty="0"/>
                <a:t>1g2=0.3</a:t>
              </a:r>
              <a:r>
                <a:rPr lang="zh-CN" altLang="zh-CN" dirty="0"/>
                <a:t>，</a:t>
              </a:r>
              <a:r>
                <a:rPr lang="en-US" altLang="zh-CN" dirty="0"/>
                <a:t>FeAsO</a:t>
              </a:r>
              <a:r>
                <a:rPr lang="en-US" altLang="zh-CN" baseline="-25000" dirty="0"/>
                <a:t>4</a:t>
              </a:r>
              <a:r>
                <a:rPr lang="zh-CN" altLang="zh-CN" dirty="0"/>
                <a:t>、</a:t>
              </a:r>
              <a:r>
                <a:rPr lang="en-US" altLang="zh-CN" dirty="0"/>
                <a:t>Fe(OH)</a:t>
              </a:r>
              <a:r>
                <a:rPr lang="en-US" altLang="zh-CN" baseline="-25000" dirty="0"/>
                <a:t>3</a:t>
              </a:r>
              <a:r>
                <a:rPr lang="zh-CN" altLang="zh-CN" dirty="0"/>
                <a:t>的</a:t>
              </a:r>
              <a:r>
                <a:rPr lang="en-US" altLang="zh-CN" dirty="0" err="1"/>
                <a:t>K</a:t>
              </a:r>
              <a:r>
                <a:rPr lang="en-US" altLang="zh-CN" baseline="-25000" dirty="0" err="1"/>
                <a:t>sp</a:t>
              </a:r>
              <a:r>
                <a:rPr lang="zh-CN" altLang="zh-CN" dirty="0"/>
                <a:t>分别为</a:t>
              </a:r>
              <a:r>
                <a:rPr lang="en-US" altLang="zh-CN" dirty="0"/>
                <a:t>5×10</a:t>
              </a:r>
              <a:r>
                <a:rPr lang="en-US" altLang="zh-CN" baseline="30000" dirty="0"/>
                <a:t>-21</a:t>
              </a:r>
              <a:r>
                <a:rPr lang="zh-CN" altLang="zh-CN" dirty="0"/>
                <a:t>、</a:t>
              </a:r>
              <a:r>
                <a:rPr lang="en-US" altLang="zh-CN" dirty="0"/>
                <a:t>4×10</a:t>
              </a:r>
              <a:r>
                <a:rPr lang="en-US" altLang="zh-CN" baseline="30000" dirty="0"/>
                <a:t>-38</a:t>
              </a:r>
              <a:r>
                <a:rPr lang="en-US" altLang="zh-CN" dirty="0"/>
                <a:t>)</a:t>
              </a:r>
              <a:endParaRPr lang="zh-CN" altLang="zh-CN" dirty="0"/>
            </a:p>
            <a:p>
              <a:r>
                <a:rPr lang="zh-CN" altLang="zh-CN" dirty="0"/>
                <a:t>（</a:t>
              </a:r>
              <a:r>
                <a:rPr lang="en-US" altLang="zh-CN" dirty="0"/>
                <a:t>6</a:t>
              </a:r>
              <a:r>
                <a:rPr lang="zh-CN" altLang="zh-CN" dirty="0"/>
                <a:t>）</a:t>
              </a:r>
              <a:r>
                <a:rPr lang="en-US" altLang="zh-CN" dirty="0"/>
                <a:t>“</a:t>
              </a:r>
              <a:r>
                <a:rPr lang="zh-CN" altLang="zh-CN" dirty="0"/>
                <a:t>沉铋</a:t>
              </a:r>
              <a:r>
                <a:rPr lang="en-US" altLang="zh-CN" dirty="0"/>
                <a:t>”</a:t>
              </a:r>
              <a:r>
                <a:rPr lang="zh-CN" altLang="zh-CN" dirty="0"/>
                <a:t>时需控制溶液的</a:t>
              </a:r>
              <a:r>
                <a:rPr lang="en-US" altLang="zh-CN" dirty="0"/>
                <a:t>pH=3.0</a:t>
              </a:r>
              <a:r>
                <a:rPr lang="zh-CN" altLang="zh-CN" dirty="0"/>
                <a:t>，</a:t>
              </a:r>
              <a:r>
                <a:rPr lang="en-US" altLang="zh-CN" dirty="0"/>
                <a:t>BiCl</a:t>
              </a:r>
              <a:r>
                <a:rPr lang="en-US" altLang="zh-CN" baseline="-25000" dirty="0"/>
                <a:t>3</a:t>
              </a:r>
              <a:r>
                <a:rPr lang="zh-CN" altLang="zh-CN" dirty="0"/>
                <a:t>发生反应的化学方程式为</a:t>
              </a:r>
              <a:r>
                <a:rPr lang="en-US" altLang="zh-CN" u="sng" dirty="0"/>
                <a:t>          </a:t>
              </a:r>
              <a:r>
                <a:rPr lang="zh-CN" altLang="zh-CN" dirty="0"/>
                <a:t>。</a:t>
              </a:r>
            </a:p>
            <a:p>
              <a:endParaRPr lang="en-US" altLang="zh-CN" dirty="0" smtClean="0"/>
            </a:p>
            <a:p>
              <a:endParaRPr lang="zh-CN" altLang="zh-CN" dirty="0"/>
            </a:p>
          </p:txBody>
        </p:sp>
      </p:grpSp>
      <p:graphicFrame>
        <p:nvGraphicFramePr>
          <p:cNvPr id="6" name="表格 5"/>
          <p:cNvGraphicFramePr>
            <a:graphicFrameLocks noGrp="1"/>
          </p:cNvGraphicFramePr>
          <p:nvPr/>
        </p:nvGraphicFramePr>
        <p:xfrm>
          <a:off x="7265489" y="1815672"/>
          <a:ext cx="4606805" cy="1067456"/>
        </p:xfrm>
        <a:graphic>
          <a:graphicData uri="http://schemas.openxmlformats.org/drawingml/2006/table">
            <a:tbl>
              <a:tblPr>
                <a:tableStyleId>{5C22544A-7EE6-4342-B048-85BDC9FD1C3A}</a:tableStyleId>
              </a:tblPr>
              <a:tblGrid>
                <a:gridCol w="1330336">
                  <a:extLst>
                    <a:ext uri="{9D8B030D-6E8A-4147-A177-3AD203B41FA5}">
                      <a16:colId xmlns:a16="http://schemas.microsoft.com/office/drawing/2014/main" val="3561072756"/>
                    </a:ext>
                  </a:extLst>
                </a:gridCol>
                <a:gridCol w="818617">
                  <a:extLst>
                    <a:ext uri="{9D8B030D-6E8A-4147-A177-3AD203B41FA5}">
                      <a16:colId xmlns:a16="http://schemas.microsoft.com/office/drawing/2014/main" val="1315111097"/>
                    </a:ext>
                  </a:extLst>
                </a:gridCol>
                <a:gridCol w="819284">
                  <a:extLst>
                    <a:ext uri="{9D8B030D-6E8A-4147-A177-3AD203B41FA5}">
                      <a16:colId xmlns:a16="http://schemas.microsoft.com/office/drawing/2014/main" val="1499533263"/>
                    </a:ext>
                  </a:extLst>
                </a:gridCol>
                <a:gridCol w="819284">
                  <a:extLst>
                    <a:ext uri="{9D8B030D-6E8A-4147-A177-3AD203B41FA5}">
                      <a16:colId xmlns:a16="http://schemas.microsoft.com/office/drawing/2014/main" val="2881934687"/>
                    </a:ext>
                  </a:extLst>
                </a:gridCol>
                <a:gridCol w="819284">
                  <a:extLst>
                    <a:ext uri="{9D8B030D-6E8A-4147-A177-3AD203B41FA5}">
                      <a16:colId xmlns:a16="http://schemas.microsoft.com/office/drawing/2014/main" val="1210959857"/>
                    </a:ext>
                  </a:extLst>
                </a:gridCol>
              </a:tblGrid>
              <a:tr h="267410">
                <a:tc>
                  <a:txBody>
                    <a:bodyPr/>
                    <a:lstStyle/>
                    <a:p>
                      <a:pPr algn="ctr">
                        <a:lnSpc>
                          <a:spcPct val="110000"/>
                        </a:lnSpc>
                        <a:spcAft>
                          <a:spcPts val="0"/>
                        </a:spcAft>
                      </a:pPr>
                      <a:r>
                        <a:rPr lang="en-US" sz="1050" kern="100">
                          <a:effectLst/>
                        </a:rPr>
                        <a:t>L/S</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125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50</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15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41893849"/>
                  </a:ext>
                </a:extLst>
              </a:tr>
              <a:tr h="266682">
                <a:tc>
                  <a:txBody>
                    <a:bodyPr/>
                    <a:lstStyle/>
                    <a:p>
                      <a:pPr algn="ctr">
                        <a:lnSpc>
                          <a:spcPct val="110000"/>
                        </a:lnSpc>
                        <a:spcAft>
                          <a:spcPts val="0"/>
                        </a:spcAft>
                      </a:pPr>
                      <a:r>
                        <a:rPr lang="en-US" sz="1050" kern="100">
                          <a:effectLst/>
                        </a:rPr>
                        <a:t>Pb</a:t>
                      </a:r>
                      <a:r>
                        <a:rPr lang="en-US" sz="1050" kern="100" baseline="30000">
                          <a:effectLst/>
                        </a:rPr>
                        <a:t>2+</a:t>
                      </a:r>
                      <a:r>
                        <a:rPr lang="zh-CN" sz="1050" kern="100">
                          <a:effectLst/>
                        </a:rPr>
                        <a:t>去除率</a:t>
                      </a:r>
                      <a:r>
                        <a:rPr lang="en-US" sz="1050" kern="100">
                          <a:effectLst/>
                        </a:rPr>
                        <a:t>/%</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84.86</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94.15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95.40</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96.83</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15272406"/>
                  </a:ext>
                </a:extLst>
              </a:tr>
              <a:tr h="266682">
                <a:tc>
                  <a:txBody>
                    <a:bodyPr/>
                    <a:lstStyle/>
                    <a:p>
                      <a:pPr algn="ctr">
                        <a:lnSpc>
                          <a:spcPct val="110000"/>
                        </a:lnSpc>
                        <a:spcAft>
                          <a:spcPts val="0"/>
                        </a:spcAft>
                      </a:pPr>
                      <a:r>
                        <a:rPr lang="en-US" sz="1050" kern="100" dirty="0">
                          <a:effectLst/>
                        </a:rPr>
                        <a:t>As</a:t>
                      </a:r>
                      <a:r>
                        <a:rPr lang="en-US" sz="1050" kern="100" baseline="30000" dirty="0">
                          <a:effectLst/>
                        </a:rPr>
                        <a:t>3+</a:t>
                      </a:r>
                      <a:r>
                        <a:rPr lang="zh-CN" sz="1050" kern="100" dirty="0">
                          <a:effectLst/>
                        </a:rPr>
                        <a:t>去除率</a:t>
                      </a:r>
                      <a:r>
                        <a:rPr lang="en-US" sz="1050" kern="100" dirty="0">
                          <a:effectLst/>
                        </a:rPr>
                        <a:t>/%</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98.79</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98.92</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98.34</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99.05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09971182"/>
                  </a:ext>
                </a:extLst>
              </a:tr>
              <a:tr h="266682">
                <a:tc>
                  <a:txBody>
                    <a:bodyPr/>
                    <a:lstStyle/>
                    <a:p>
                      <a:pPr algn="ctr">
                        <a:lnSpc>
                          <a:spcPct val="110000"/>
                        </a:lnSpc>
                        <a:spcAft>
                          <a:spcPts val="0"/>
                        </a:spcAft>
                      </a:pPr>
                      <a:r>
                        <a:rPr lang="en-US" sz="1050" kern="100">
                          <a:effectLst/>
                        </a:rPr>
                        <a:t>m(</a:t>
                      </a:r>
                      <a:r>
                        <a:rPr lang="zh-CN" sz="1050" kern="100">
                          <a:effectLst/>
                        </a:rPr>
                        <a:t>沉铋</a:t>
                      </a:r>
                      <a:r>
                        <a:rPr lang="en-US" sz="1050" kern="100">
                          <a:effectLst/>
                        </a:rPr>
                        <a:t>)/g</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dirty="0">
                          <a:effectLst/>
                        </a:rPr>
                        <a:t>2.34</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2.33</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2.05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dirty="0">
                          <a:effectLst/>
                        </a:rPr>
                        <a:t>1.98</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96612865"/>
                  </a:ext>
                </a:extLst>
              </a:tr>
            </a:tbl>
          </a:graphicData>
        </a:graphic>
      </p:graphicFrame>
      <p:pic>
        <p:nvPicPr>
          <p:cNvPr id="1028" name="图片 3" descr="wps2"/>
          <p:cNvPicPr>
            <a:picLocks noChangeAspect="1" noChangeArrowheads="1"/>
          </p:cNvPicPr>
          <p:nvPr/>
        </p:nvPicPr>
        <p:blipFill>
          <a:blip r:embed="rId5">
            <a:extLst>
              <a:ext uri="{BEBA8EAE-BF5A-486C-A8C5-ECC9F3942E4B}">
                <a14:imgProps xmlns:a14="http://schemas.microsoft.com/office/drawing/2010/main">
                  <a14:imgLayer r:embed="rId6">
                    <a14:imgEffect>
                      <a14:sharpenSoften amount="50000"/>
                    </a14:imgEffect>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9116482" y="3838779"/>
            <a:ext cx="2101159" cy="1701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 name="对话气泡: 圆角矩形 10">
            <a:extLst>
              <a:ext uri="{FF2B5EF4-FFF2-40B4-BE49-F238E27FC236}">
                <a16:creationId xmlns:a16="http://schemas.microsoft.com/office/drawing/2014/main" id="{0F1B99B7-60DC-4779-AB6A-2DB18867F8B1}"/>
              </a:ext>
            </a:extLst>
          </p:cNvPr>
          <p:cNvSpPr/>
          <p:nvPr/>
        </p:nvSpPr>
        <p:spPr bwMode="auto">
          <a:xfrm>
            <a:off x="1501354" y="2332500"/>
            <a:ext cx="4704128" cy="1638456"/>
          </a:xfrm>
          <a:prstGeom prst="wedgeRoundRectCallout">
            <a:avLst>
              <a:gd name="adj1" fmla="val -61097"/>
              <a:gd name="adj2" fmla="val 76639"/>
              <a:gd name="adj3" fmla="val 16667"/>
            </a:avLst>
          </a:prstGeom>
          <a:solidFill>
            <a:srgbClr val="6FA2D0"/>
          </a:solidFill>
          <a:ln w="9525" cap="flat" cmpd="sng" algn="ctr">
            <a:no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defRPr/>
            </a:pPr>
            <a:r>
              <a:rPr lang="zh-CN" altLang="en-US" sz="2800" b="1" dirty="0" smtClean="0">
                <a:solidFill>
                  <a:schemeClr val="bg1"/>
                </a:solidFill>
              </a:rPr>
              <a:t>（</a:t>
            </a:r>
            <a:r>
              <a:rPr lang="en-US" altLang="zh-CN" sz="2800" b="1" dirty="0" smtClean="0">
                <a:solidFill>
                  <a:schemeClr val="bg1"/>
                </a:solidFill>
              </a:rPr>
              <a:t>4</a:t>
            </a:r>
            <a:r>
              <a:rPr lang="zh-CN" altLang="en-US" sz="2800" b="1" dirty="0" smtClean="0">
                <a:solidFill>
                  <a:schemeClr val="bg1"/>
                </a:solidFill>
              </a:rPr>
              <a:t>）考查学生对二维坐标的数据分析能力。</a:t>
            </a:r>
            <a:endParaRPr lang="en-US" altLang="zh-CN" sz="2800" b="1" dirty="0" smtClean="0">
              <a:solidFill>
                <a:schemeClr val="bg1"/>
              </a:solidFill>
            </a:endParaRPr>
          </a:p>
          <a:p>
            <a:pPr eaLnBrk="1" hangingPunct="1">
              <a:defRPr/>
            </a:pPr>
            <a:r>
              <a:rPr lang="zh-CN" altLang="en-US" sz="2800" b="1" dirty="0" smtClean="0">
                <a:solidFill>
                  <a:schemeClr val="bg1"/>
                </a:solidFill>
              </a:rPr>
              <a:t>试题难度：难</a:t>
            </a:r>
            <a:endParaRPr lang="zh-CN" altLang="en-US" sz="2800" b="1" dirty="0">
              <a:solidFill>
                <a:schemeClr val="bg1"/>
              </a:solidFill>
            </a:endParaRPr>
          </a:p>
        </p:txBody>
      </p:sp>
      <p:sp>
        <p:nvSpPr>
          <p:cNvPr id="14" name="矩形 1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3 </a:t>
            </a:r>
            <a:r>
              <a:rPr lang="zh-CN" altLang="en-US" sz="3600" b="1" dirty="0" smtClean="0">
                <a:latin typeface="微软雅黑" panose="020B0503020204020204" pitchFamily="34" charset="-122"/>
                <a:ea typeface="微软雅黑" panose="020B0503020204020204" pitchFamily="34" charset="-122"/>
              </a:rPr>
              <a:t>原创题解读</a:t>
            </a:r>
            <a:endParaRPr lang="zh-CN" altLang="en-US" sz="3600" b="1" dirty="0">
              <a:latin typeface="微软雅黑" panose="020B0503020204020204" pitchFamily="34" charset="-122"/>
              <a:ea typeface="微软雅黑" panose="020B0503020204020204" pitchFamily="34" charset="-122"/>
              <a:sym typeface="+mn-ea"/>
            </a:endParaRPr>
          </a:p>
        </p:txBody>
      </p:sp>
    </p:spTree>
    <p:extLst>
      <p:ext uri="{BB962C8B-B14F-4D97-AF65-F5344CB8AC3E}">
        <p14:creationId xmlns:p14="http://schemas.microsoft.com/office/powerpoint/2010/main" val="269707721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图片 1" descr="wps1"/>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456841" y="1836002"/>
            <a:ext cx="5671368" cy="1026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6"/>
          <p:cNvGrpSpPr/>
          <p:nvPr/>
        </p:nvGrpSpPr>
        <p:grpSpPr>
          <a:xfrm>
            <a:off x="81099" y="976312"/>
            <a:ext cx="11928475" cy="6302793"/>
            <a:chOff x="81099" y="976312"/>
            <a:chExt cx="11928475" cy="6302793"/>
          </a:xfrm>
        </p:grpSpPr>
        <p:sp>
          <p:nvSpPr>
            <p:cNvPr id="15" name="圆角矩形 14">
              <a:extLst/>
            </p:cNvPr>
            <p:cNvSpPr/>
            <p:nvPr/>
          </p:nvSpPr>
          <p:spPr bwMode="auto">
            <a:xfrm>
              <a:off x="81099" y="976312"/>
              <a:ext cx="11928475" cy="5724934"/>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latin typeface="Times New Roman" panose="02020603050405020304" pitchFamily="18" charset="0"/>
                <a:ea typeface="+mn-ea"/>
                <a:cs typeface="Times New Roman" panose="02020603050405020304" pitchFamily="18" charset="0"/>
              </a:endParaRPr>
            </a:p>
          </p:txBody>
        </p:sp>
        <p:sp>
          <p:nvSpPr>
            <p:cNvPr id="68612" name="Rectangle 3"/>
            <p:cNvSpPr>
              <a:spLocks noChangeArrowheads="1"/>
            </p:cNvSpPr>
            <p:nvPr/>
          </p:nvSpPr>
          <p:spPr bwMode="auto">
            <a:xfrm>
              <a:off x="441347" y="1003073"/>
              <a:ext cx="11207977" cy="984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ctr">
                <a:defRPr/>
              </a:pPr>
              <a:r>
                <a:rPr lang="en-US" altLang="zh-CN" sz="2000" b="1" dirty="0" smtClean="0">
                  <a:solidFill>
                    <a:srgbClr val="FF0000"/>
                  </a:solidFill>
                  <a:latin typeface="Times New Roman" panose="02020603050405020304" pitchFamily="18" charset="0"/>
                  <a:ea typeface="+mn-ea"/>
                  <a:cs typeface="Times New Roman" panose="02020603050405020304" pitchFamily="18" charset="0"/>
                </a:rPr>
                <a:t>[27 (14</a:t>
              </a:r>
              <a:r>
                <a:rPr lang="zh-CN" altLang="en-US" sz="2000" b="1" dirty="0" smtClean="0">
                  <a:solidFill>
                    <a:srgbClr val="FF0000"/>
                  </a:solidFill>
                  <a:latin typeface="Times New Roman" panose="02020603050405020304" pitchFamily="18" charset="0"/>
                  <a:ea typeface="+mn-ea"/>
                  <a:cs typeface="Times New Roman" panose="02020603050405020304" pitchFamily="18" charset="0"/>
                </a:rPr>
                <a:t>分</a:t>
              </a:r>
              <a:r>
                <a:rPr lang="en-US" altLang="zh-CN" sz="2000" b="1" dirty="0" smtClean="0">
                  <a:solidFill>
                    <a:srgbClr val="FF0000"/>
                  </a:solidFill>
                  <a:latin typeface="Times New Roman" panose="02020603050405020304" pitchFamily="18" charset="0"/>
                  <a:ea typeface="+mn-ea"/>
                  <a:cs typeface="Times New Roman" panose="02020603050405020304" pitchFamily="18" charset="0"/>
                </a:rPr>
                <a:t>)] </a:t>
              </a:r>
              <a:r>
                <a:rPr lang="zh-CN" altLang="zh-CN" dirty="0" smtClean="0"/>
                <a:t>铋</a:t>
              </a:r>
              <a:r>
                <a:rPr lang="zh-CN" altLang="zh-CN" dirty="0"/>
                <a:t>是当今世界公认的最安全的</a:t>
              </a:r>
              <a:r>
                <a:rPr lang="en-US" altLang="zh-CN" dirty="0"/>
                <a:t>“</a:t>
              </a:r>
              <a:r>
                <a:rPr lang="zh-CN" altLang="zh-CN" dirty="0"/>
                <a:t>绿色</a:t>
              </a:r>
              <a:r>
                <a:rPr lang="en-US" altLang="zh-CN" dirty="0"/>
                <a:t>”</a:t>
              </a:r>
              <a:r>
                <a:rPr lang="zh-CN" altLang="zh-CN" dirty="0"/>
                <a:t>金属之一，氯氧化铋</a:t>
              </a:r>
              <a:r>
                <a:rPr lang="en-US" altLang="zh-CN" dirty="0"/>
                <a:t>(</a:t>
              </a:r>
              <a:r>
                <a:rPr lang="en-US" altLang="zh-CN" dirty="0" err="1"/>
                <a:t>BiOCl</a:t>
              </a:r>
              <a:r>
                <a:rPr lang="en-US" altLang="zh-CN" dirty="0"/>
                <a:t>)</a:t>
              </a:r>
              <a:r>
                <a:rPr lang="zh-CN" altLang="zh-CN" dirty="0"/>
                <a:t>是用途广泛的化工原料。用火法炼铜转炉烟尘</a:t>
              </a:r>
              <a:r>
                <a:rPr lang="en-US" altLang="zh-CN" dirty="0"/>
                <a:t>(</a:t>
              </a:r>
              <a:r>
                <a:rPr lang="zh-CN" altLang="zh-CN" dirty="0"/>
                <a:t>除含</a:t>
              </a:r>
              <a:r>
                <a:rPr lang="en-US" altLang="zh-CN" dirty="0"/>
                <a:t>Bi</a:t>
              </a:r>
              <a:r>
                <a:rPr lang="en-US" altLang="zh-CN" baseline="-25000" dirty="0"/>
                <a:t>2</a:t>
              </a:r>
              <a:r>
                <a:rPr lang="en-US" altLang="zh-CN" dirty="0"/>
                <a:t>O</a:t>
              </a:r>
              <a:r>
                <a:rPr lang="en-US" altLang="zh-CN" baseline="-25000" dirty="0"/>
                <a:t>3</a:t>
              </a:r>
              <a:r>
                <a:rPr lang="zh-CN" altLang="zh-CN" dirty="0"/>
                <a:t>之外，还有</a:t>
              </a:r>
              <a:r>
                <a:rPr lang="en-US" altLang="zh-CN" dirty="0"/>
                <a:t>CuSO</a:t>
              </a:r>
              <a:r>
                <a:rPr lang="en-US" altLang="zh-CN" baseline="-25000" dirty="0"/>
                <a:t>4</a:t>
              </a:r>
              <a:r>
                <a:rPr lang="zh-CN" altLang="zh-CN" dirty="0"/>
                <a:t>、</a:t>
              </a:r>
              <a:r>
                <a:rPr lang="en-US" altLang="zh-CN" dirty="0"/>
                <a:t>ZnSO</a:t>
              </a:r>
              <a:r>
                <a:rPr lang="en-US" altLang="zh-CN" baseline="-25000" dirty="0"/>
                <a:t>4</a:t>
              </a:r>
              <a:r>
                <a:rPr lang="zh-CN" altLang="zh-CN" dirty="0"/>
                <a:t>、</a:t>
              </a:r>
              <a:r>
                <a:rPr lang="en-US" altLang="zh-CN" dirty="0" err="1"/>
                <a:t>CuS</a:t>
              </a:r>
              <a:r>
                <a:rPr lang="zh-CN" altLang="zh-CN" dirty="0"/>
                <a:t>、</a:t>
              </a:r>
              <a:r>
                <a:rPr lang="en-US" altLang="zh-CN" dirty="0"/>
                <a:t>Fe</a:t>
              </a:r>
              <a:r>
                <a:rPr lang="en-US" altLang="zh-CN" baseline="-25000" dirty="0"/>
                <a:t>2</a:t>
              </a:r>
              <a:r>
                <a:rPr lang="en-US" altLang="zh-CN" dirty="0"/>
                <a:t>O</a:t>
              </a:r>
              <a:r>
                <a:rPr lang="en-US" altLang="zh-CN" baseline="-25000" dirty="0"/>
                <a:t>3</a:t>
              </a:r>
              <a:r>
                <a:rPr lang="zh-CN" altLang="zh-CN" dirty="0"/>
                <a:t>、</a:t>
              </a:r>
              <a:r>
                <a:rPr lang="en-US" altLang="zh-CN" dirty="0"/>
                <a:t>PbSO</a:t>
              </a:r>
              <a:r>
                <a:rPr lang="en-US" altLang="zh-CN" baseline="-25000" dirty="0"/>
                <a:t>4</a:t>
              </a:r>
              <a:r>
                <a:rPr lang="zh-CN" altLang="zh-CN" dirty="0"/>
                <a:t>及</a:t>
              </a:r>
              <a:r>
                <a:rPr lang="en-US" altLang="zh-CN" dirty="0"/>
                <a:t>As</a:t>
              </a:r>
              <a:r>
                <a:rPr lang="en-US" altLang="zh-CN" baseline="-25000" dirty="0"/>
                <a:t>2</a:t>
              </a:r>
              <a:r>
                <a:rPr lang="en-US" altLang="zh-CN" dirty="0"/>
                <a:t>O</a:t>
              </a:r>
              <a:r>
                <a:rPr lang="en-US" altLang="zh-CN" baseline="-25000" dirty="0"/>
                <a:t>3</a:t>
              </a:r>
              <a:r>
                <a:rPr lang="en-US" altLang="zh-CN" dirty="0"/>
                <a:t>)</a:t>
              </a:r>
              <a:r>
                <a:rPr lang="zh-CN" altLang="zh-CN" dirty="0"/>
                <a:t>制备高纯氯氧化铋的某工艺流程如下：</a:t>
              </a:r>
              <a:endParaRPr lang="zh-CN" altLang="en-US" sz="2000" dirty="0" smtClean="0">
                <a:latin typeface="Times New Roman" panose="02020603050405020304" pitchFamily="18" charset="0"/>
                <a:ea typeface="+mn-ea"/>
                <a:cs typeface="Times New Roman" panose="02020603050405020304" pitchFamily="18" charset="0"/>
              </a:endParaRPr>
            </a:p>
          </p:txBody>
        </p:sp>
        <p:sp>
          <p:nvSpPr>
            <p:cNvPr id="9" name="Rectangle 5">
              <a:extLst/>
            </p:cNvPr>
            <p:cNvSpPr>
              <a:spLocks noChangeArrowheads="1"/>
            </p:cNvSpPr>
            <p:nvPr/>
          </p:nvSpPr>
          <p:spPr bwMode="auto">
            <a:xfrm>
              <a:off x="441347" y="2754790"/>
              <a:ext cx="10829925"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762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dirty="0"/>
                <a:t>请回答：</a:t>
              </a:r>
            </a:p>
            <a:p>
              <a:r>
                <a:rPr lang="zh-CN" altLang="zh-CN" dirty="0"/>
                <a:t>（</a:t>
              </a:r>
              <a:r>
                <a:rPr lang="en-US" altLang="zh-CN" dirty="0"/>
                <a:t>1</a:t>
              </a:r>
              <a:r>
                <a:rPr lang="zh-CN" altLang="zh-CN" dirty="0"/>
                <a:t>）</a:t>
              </a:r>
              <a:r>
                <a:rPr lang="en-US" altLang="zh-CN" dirty="0" err="1"/>
                <a:t>BiOCl</a:t>
              </a:r>
              <a:r>
                <a:rPr lang="zh-CN" altLang="zh-CN" dirty="0"/>
                <a:t>中</a:t>
              </a:r>
              <a:r>
                <a:rPr lang="en-US" altLang="zh-CN" dirty="0"/>
                <a:t>Bi</a:t>
              </a:r>
              <a:r>
                <a:rPr lang="zh-CN" altLang="zh-CN" dirty="0"/>
                <a:t>元素的化合价为</a:t>
              </a:r>
              <a:r>
                <a:rPr lang="en-US" altLang="zh-CN" u="sng" dirty="0"/>
                <a:t>          </a:t>
              </a:r>
              <a:r>
                <a:rPr lang="zh-CN" altLang="zh-CN" dirty="0"/>
                <a:t>。</a:t>
              </a:r>
            </a:p>
            <a:p>
              <a:r>
                <a:rPr lang="zh-CN" altLang="zh-CN" dirty="0"/>
                <a:t>（</a:t>
              </a:r>
              <a:r>
                <a:rPr lang="en-US" altLang="zh-CN" dirty="0"/>
                <a:t>2</a:t>
              </a:r>
              <a:r>
                <a:rPr lang="zh-CN" altLang="zh-CN" dirty="0"/>
                <a:t>）</a:t>
              </a:r>
              <a:r>
                <a:rPr lang="en-US" altLang="zh-CN" dirty="0"/>
                <a:t>“</a:t>
              </a:r>
              <a:r>
                <a:rPr lang="zh-CN" altLang="zh-CN" dirty="0"/>
                <a:t>浸铜</a:t>
              </a:r>
              <a:r>
                <a:rPr lang="en-US" altLang="zh-CN" dirty="0"/>
                <a:t>”</a:t>
              </a:r>
              <a:r>
                <a:rPr lang="zh-CN" altLang="zh-CN" dirty="0"/>
                <a:t>时有硫生成，反应的离子方程式为</a:t>
              </a:r>
              <a:r>
                <a:rPr lang="en-US" altLang="zh-CN" u="sng" dirty="0"/>
                <a:t>                     </a:t>
              </a:r>
              <a:r>
                <a:rPr lang="zh-CN" altLang="zh-CN" dirty="0"/>
                <a:t>；浸铜后的滤液</a:t>
              </a:r>
              <a:r>
                <a:rPr lang="en-US" altLang="zh-CN" dirty="0"/>
                <a:t>2</a:t>
              </a:r>
              <a:r>
                <a:rPr lang="zh-CN" altLang="zh-CN" dirty="0"/>
                <a:t>用于循环酸浸，主要利用的物质是</a:t>
              </a:r>
              <a:r>
                <a:rPr lang="en-US" altLang="zh-CN" u="sng" dirty="0"/>
                <a:t>              </a:t>
              </a:r>
              <a:r>
                <a:rPr lang="zh-CN" altLang="zh-CN" dirty="0"/>
                <a:t>。</a:t>
              </a:r>
            </a:p>
            <a:p>
              <a:r>
                <a:rPr lang="zh-CN" altLang="zh-CN" dirty="0"/>
                <a:t>（</a:t>
              </a:r>
              <a:r>
                <a:rPr lang="en-US" altLang="zh-CN" dirty="0"/>
                <a:t>3</a:t>
              </a:r>
              <a:r>
                <a:rPr lang="zh-CN" altLang="zh-CN" dirty="0"/>
                <a:t>）滤液</a:t>
              </a:r>
              <a:r>
                <a:rPr lang="en-US" altLang="zh-CN" dirty="0"/>
                <a:t>1</a:t>
              </a:r>
              <a:r>
                <a:rPr lang="zh-CN" altLang="zh-CN" dirty="0"/>
                <a:t>经电解可制得某金属，电解时阴极的电极反应为</a:t>
              </a:r>
              <a:r>
                <a:rPr lang="en-US" altLang="zh-CN" u="sng" dirty="0"/>
                <a:t> </a:t>
              </a:r>
              <a:r>
                <a:rPr lang="en-US" altLang="zh-CN" u="sng" dirty="0" smtClean="0"/>
                <a:t>                               </a:t>
              </a:r>
              <a:r>
                <a:rPr lang="zh-CN" altLang="zh-CN" dirty="0"/>
                <a:t>。</a:t>
              </a:r>
            </a:p>
            <a:p>
              <a:r>
                <a:rPr lang="zh-CN" altLang="zh-CN" dirty="0"/>
                <a:t>（</a:t>
              </a:r>
              <a:r>
                <a:rPr lang="en-US" altLang="zh-CN" dirty="0"/>
                <a:t>4</a:t>
              </a:r>
              <a:r>
                <a:rPr lang="zh-CN" altLang="zh-CN" dirty="0"/>
                <a:t>）浸铋时</a:t>
              </a:r>
              <a:r>
                <a:rPr lang="en-US" altLang="zh-CN" dirty="0"/>
                <a:t>c(Cl</a:t>
              </a:r>
              <a:r>
                <a:rPr lang="en-US" altLang="zh-CN" baseline="30000" dirty="0"/>
                <a:t>-</a:t>
              </a:r>
              <a:r>
                <a:rPr lang="en-US" altLang="zh-CN" dirty="0"/>
                <a:t>) </a:t>
              </a:r>
              <a:r>
                <a:rPr lang="zh-CN" altLang="zh-CN" dirty="0"/>
                <a:t>与</a:t>
              </a:r>
              <a:r>
                <a:rPr lang="en-US" altLang="zh-CN" dirty="0"/>
                <a:t>Bi</a:t>
              </a:r>
              <a:r>
                <a:rPr lang="zh-CN" altLang="zh-CN" dirty="0"/>
                <a:t>浸出率的关系如图所示。浸铋时</a:t>
              </a:r>
              <a:r>
                <a:rPr lang="en-US" altLang="zh-CN" dirty="0" err="1"/>
                <a:t>NaCl</a:t>
              </a:r>
              <a:r>
                <a:rPr lang="zh-CN" altLang="zh-CN" dirty="0"/>
                <a:t>的作用</a:t>
              </a:r>
              <a:r>
                <a:rPr lang="en-US" altLang="zh-CN" u="sng" dirty="0"/>
                <a:t>   </a:t>
              </a:r>
              <a:r>
                <a:rPr lang="en-US" altLang="zh-CN" u="sng" dirty="0" smtClean="0"/>
                <a:t>                       </a:t>
              </a:r>
              <a:r>
                <a:rPr lang="zh-CN" altLang="zh-CN" dirty="0" smtClean="0"/>
                <a:t>；</a:t>
              </a:r>
              <a:endParaRPr lang="en-US" altLang="zh-CN" dirty="0" smtClean="0"/>
            </a:p>
            <a:p>
              <a:r>
                <a:rPr lang="zh-CN" altLang="zh-CN" dirty="0" smtClean="0"/>
                <a:t>随</a:t>
              </a:r>
              <a:r>
                <a:rPr lang="zh-CN" altLang="zh-CN" dirty="0"/>
                <a:t>温度升高，</a:t>
              </a:r>
              <a:r>
                <a:rPr lang="en-US" altLang="zh-CN" dirty="0"/>
                <a:t>Bi</a:t>
              </a:r>
              <a:r>
                <a:rPr lang="zh-CN" altLang="zh-CN" dirty="0"/>
                <a:t>浸出率逐渐下降，其原因是</a:t>
              </a:r>
              <a:r>
                <a:rPr lang="en-US" altLang="zh-CN" u="sng" dirty="0"/>
                <a:t>   </a:t>
              </a:r>
              <a:r>
                <a:rPr lang="en-US" altLang="zh-CN" u="sng" dirty="0" smtClean="0"/>
                <a:t>                      </a:t>
              </a:r>
              <a:r>
                <a:rPr lang="zh-CN" altLang="zh-CN" dirty="0" smtClean="0"/>
                <a:t>。</a:t>
              </a:r>
              <a:endParaRPr lang="en-US" altLang="zh-CN" dirty="0" smtClean="0"/>
            </a:p>
            <a:p>
              <a:r>
                <a:rPr lang="zh-CN" altLang="zh-CN" dirty="0"/>
                <a:t>（</a:t>
              </a:r>
              <a:r>
                <a:rPr lang="en-US" altLang="zh-CN" dirty="0"/>
                <a:t>5</a:t>
              </a:r>
              <a:r>
                <a:rPr lang="zh-CN" altLang="zh-CN" dirty="0"/>
                <a:t>）</a:t>
              </a:r>
              <a:r>
                <a:rPr lang="en-US" altLang="zh-CN" dirty="0"/>
                <a:t>“</a:t>
              </a:r>
              <a:r>
                <a:rPr lang="zh-CN" altLang="zh-CN" dirty="0"/>
                <a:t>除铅、砷</a:t>
              </a:r>
              <a:r>
                <a:rPr lang="en-US" altLang="zh-CN" dirty="0"/>
                <a:t>”</a:t>
              </a:r>
              <a:r>
                <a:rPr lang="zh-CN" altLang="zh-CN" dirty="0"/>
                <a:t>时，可以采用以下两种方法：</a:t>
              </a:r>
            </a:p>
            <a:p>
              <a:r>
                <a:rPr lang="zh-CN" altLang="zh-CN" dirty="0"/>
                <a:t>①加入改性羟基磷灰石固体</a:t>
              </a:r>
              <a:r>
                <a:rPr lang="en-US" altLang="zh-CN" dirty="0"/>
                <a:t>(HAP)</a:t>
              </a:r>
              <a:r>
                <a:rPr lang="zh-CN" altLang="zh-CN" dirty="0"/>
                <a:t>：浸液与</a:t>
              </a:r>
              <a:r>
                <a:rPr lang="en-US" altLang="zh-CN" dirty="0"/>
                <a:t>HAP</a:t>
              </a:r>
              <a:r>
                <a:rPr lang="zh-CN" altLang="zh-CN" dirty="0"/>
                <a:t>的液固比</a:t>
              </a:r>
              <a:r>
                <a:rPr lang="en-US" altLang="zh-CN" dirty="0"/>
                <a:t>(L/S)</a:t>
              </a:r>
              <a:r>
                <a:rPr lang="zh-CN" altLang="zh-CN" dirty="0"/>
                <a:t>与铅、砷去除率</a:t>
              </a:r>
              <a:r>
                <a:rPr lang="zh-CN" altLang="zh-CN" dirty="0" smtClean="0"/>
                <a:t>以及</a:t>
              </a:r>
              <a:endParaRPr lang="en-US" altLang="zh-CN" dirty="0" smtClean="0"/>
            </a:p>
            <a:p>
              <a:r>
                <a:rPr lang="zh-CN" altLang="zh-CN" dirty="0" smtClean="0"/>
                <a:t>后续</a:t>
              </a:r>
              <a:r>
                <a:rPr lang="zh-CN" altLang="zh-CN" dirty="0"/>
                <a:t>沉铋量的</a:t>
              </a:r>
              <a:r>
                <a:rPr lang="zh-CN" altLang="zh-CN" dirty="0" smtClean="0"/>
                <a:t>关系</a:t>
              </a:r>
              <a:r>
                <a:rPr lang="zh-CN" altLang="en-US" dirty="0" smtClean="0"/>
                <a:t>表格</a:t>
              </a:r>
              <a:r>
                <a:rPr lang="zh-CN" altLang="zh-CN" dirty="0" smtClean="0"/>
                <a:t>实验</a:t>
              </a:r>
              <a:r>
                <a:rPr lang="zh-CN" altLang="zh-CN" dirty="0"/>
                <a:t>中应采用的</a:t>
              </a:r>
              <a:r>
                <a:rPr lang="en-US" altLang="zh-CN" dirty="0"/>
                <a:t>L/S=</a:t>
              </a:r>
              <a:r>
                <a:rPr lang="en-US" altLang="zh-CN" u="sng" dirty="0"/>
                <a:t>          </a:t>
              </a:r>
              <a:r>
                <a:rPr lang="zh-CN" altLang="zh-CN" dirty="0"/>
                <a:t>。</a:t>
              </a:r>
            </a:p>
            <a:p>
              <a:r>
                <a:rPr lang="zh-CN" altLang="zh-CN" dirty="0"/>
                <a:t>②铁盐氧化法：向浸液中加入</a:t>
              </a:r>
              <a:r>
                <a:rPr lang="en-US" altLang="zh-CN" dirty="0"/>
                <a:t>Fe</a:t>
              </a:r>
              <a:r>
                <a:rPr lang="en-US" altLang="zh-CN" baseline="-25000" dirty="0"/>
                <a:t>2</a:t>
              </a:r>
              <a:r>
                <a:rPr lang="en-US" altLang="zh-CN" dirty="0"/>
                <a:t>(SO</a:t>
              </a:r>
              <a:r>
                <a:rPr lang="en-US" altLang="zh-CN" baseline="-25000" dirty="0"/>
                <a:t>4</a:t>
              </a:r>
              <a:r>
                <a:rPr lang="en-US" altLang="zh-CN" dirty="0"/>
                <a:t>)</a:t>
              </a:r>
              <a:r>
                <a:rPr lang="en-US" altLang="zh-CN" baseline="-25000" dirty="0"/>
                <a:t>3</a:t>
              </a:r>
              <a:r>
                <a:rPr lang="zh-CN" altLang="zh-CN" dirty="0"/>
                <a:t>，并调节</a:t>
              </a:r>
              <a:r>
                <a:rPr lang="en-US" altLang="zh-CN" dirty="0"/>
                <a:t>pH</a:t>
              </a:r>
              <a:r>
                <a:rPr lang="zh-CN" altLang="zh-CN" dirty="0"/>
                <a:t>生成</a:t>
              </a:r>
              <a:r>
                <a:rPr lang="en-US" altLang="zh-CN" dirty="0"/>
                <a:t>FeAsO</a:t>
              </a:r>
              <a:r>
                <a:rPr lang="en-US" altLang="zh-CN" baseline="-25000" dirty="0"/>
                <a:t>4</a:t>
              </a:r>
              <a:r>
                <a:rPr lang="zh-CN" altLang="zh-CN" dirty="0"/>
                <a:t>沉淀。当溶液中</a:t>
              </a:r>
              <a:r>
                <a:rPr lang="en-US" altLang="zh-CN" dirty="0"/>
                <a:t>c(AsO</a:t>
              </a:r>
              <a:r>
                <a:rPr lang="en-US" altLang="zh-CN" baseline="-25000" dirty="0"/>
                <a:t>4</a:t>
              </a:r>
              <a:r>
                <a:rPr lang="en-US" altLang="zh-CN" baseline="30000" dirty="0"/>
                <a:t>3-</a:t>
              </a:r>
              <a:r>
                <a:rPr lang="en-US" altLang="zh-CN" dirty="0"/>
                <a:t>)=1×10</a:t>
              </a:r>
              <a:r>
                <a:rPr lang="en-US" altLang="zh-CN" baseline="30000" dirty="0"/>
                <a:t>-9</a:t>
              </a:r>
              <a:r>
                <a:rPr lang="en-US" altLang="zh-CN" dirty="0"/>
                <a:t> </a:t>
              </a:r>
              <a:r>
                <a:rPr lang="en-US" altLang="zh-CN" dirty="0" err="1"/>
                <a:t>mol</a:t>
              </a:r>
              <a:r>
                <a:rPr lang="en-US" altLang="zh-CN" dirty="0"/>
                <a:t>/L</a:t>
              </a:r>
              <a:r>
                <a:rPr lang="zh-CN" altLang="zh-CN" dirty="0"/>
                <a:t>，且不产生</a:t>
              </a:r>
              <a:r>
                <a:rPr lang="en-US" altLang="zh-CN" dirty="0"/>
                <a:t>Fe(OH)</a:t>
              </a:r>
              <a:r>
                <a:rPr lang="en-US" altLang="zh-CN" baseline="-25000" dirty="0"/>
                <a:t>3</a:t>
              </a:r>
              <a:r>
                <a:rPr lang="zh-CN" altLang="zh-CN" dirty="0"/>
                <a:t>沉淀，则溶液</a:t>
              </a:r>
              <a:r>
                <a:rPr lang="en-US" altLang="zh-CN" dirty="0"/>
                <a:t>pH</a:t>
              </a:r>
              <a:r>
                <a:rPr lang="zh-CN" altLang="zh-CN" dirty="0"/>
                <a:t>控制在</a:t>
              </a:r>
              <a:r>
                <a:rPr lang="en-US" altLang="zh-CN" u="sng" dirty="0"/>
                <a:t>          </a:t>
              </a:r>
              <a:r>
                <a:rPr lang="zh-CN" altLang="zh-CN" dirty="0"/>
                <a:t>。</a:t>
              </a:r>
              <a:r>
                <a:rPr lang="en-US" altLang="zh-CN" dirty="0"/>
                <a:t>(</a:t>
              </a:r>
              <a:r>
                <a:rPr lang="zh-CN" altLang="zh-CN" dirty="0"/>
                <a:t>已知：</a:t>
              </a:r>
              <a:r>
                <a:rPr lang="en-US" altLang="zh-CN" dirty="0"/>
                <a:t>1g2=0.3</a:t>
              </a:r>
              <a:r>
                <a:rPr lang="zh-CN" altLang="zh-CN" dirty="0"/>
                <a:t>，</a:t>
              </a:r>
              <a:r>
                <a:rPr lang="en-US" altLang="zh-CN" dirty="0"/>
                <a:t>FeAsO</a:t>
              </a:r>
              <a:r>
                <a:rPr lang="en-US" altLang="zh-CN" baseline="-25000" dirty="0"/>
                <a:t>4</a:t>
              </a:r>
              <a:r>
                <a:rPr lang="zh-CN" altLang="zh-CN" dirty="0"/>
                <a:t>、</a:t>
              </a:r>
              <a:r>
                <a:rPr lang="en-US" altLang="zh-CN" dirty="0"/>
                <a:t>Fe(OH)</a:t>
              </a:r>
              <a:r>
                <a:rPr lang="en-US" altLang="zh-CN" baseline="-25000" dirty="0"/>
                <a:t>3</a:t>
              </a:r>
              <a:r>
                <a:rPr lang="zh-CN" altLang="zh-CN" dirty="0"/>
                <a:t>的</a:t>
              </a:r>
              <a:r>
                <a:rPr lang="en-US" altLang="zh-CN" dirty="0" err="1"/>
                <a:t>K</a:t>
              </a:r>
              <a:r>
                <a:rPr lang="en-US" altLang="zh-CN" baseline="-25000" dirty="0" err="1"/>
                <a:t>sp</a:t>
              </a:r>
              <a:r>
                <a:rPr lang="zh-CN" altLang="zh-CN" dirty="0"/>
                <a:t>分别为</a:t>
              </a:r>
              <a:r>
                <a:rPr lang="en-US" altLang="zh-CN" dirty="0"/>
                <a:t>5×10</a:t>
              </a:r>
              <a:r>
                <a:rPr lang="en-US" altLang="zh-CN" baseline="30000" dirty="0"/>
                <a:t>-21</a:t>
              </a:r>
              <a:r>
                <a:rPr lang="zh-CN" altLang="zh-CN" dirty="0"/>
                <a:t>、</a:t>
              </a:r>
              <a:r>
                <a:rPr lang="en-US" altLang="zh-CN" dirty="0"/>
                <a:t>4×10</a:t>
              </a:r>
              <a:r>
                <a:rPr lang="en-US" altLang="zh-CN" baseline="30000" dirty="0"/>
                <a:t>-38</a:t>
              </a:r>
              <a:r>
                <a:rPr lang="en-US" altLang="zh-CN" dirty="0"/>
                <a:t>)</a:t>
              </a:r>
              <a:endParaRPr lang="zh-CN" altLang="zh-CN" dirty="0"/>
            </a:p>
            <a:p>
              <a:r>
                <a:rPr lang="zh-CN" altLang="zh-CN" dirty="0"/>
                <a:t>（</a:t>
              </a:r>
              <a:r>
                <a:rPr lang="en-US" altLang="zh-CN" dirty="0"/>
                <a:t>6</a:t>
              </a:r>
              <a:r>
                <a:rPr lang="zh-CN" altLang="zh-CN" dirty="0"/>
                <a:t>）</a:t>
              </a:r>
              <a:r>
                <a:rPr lang="en-US" altLang="zh-CN" dirty="0"/>
                <a:t>“</a:t>
              </a:r>
              <a:r>
                <a:rPr lang="zh-CN" altLang="zh-CN" dirty="0"/>
                <a:t>沉铋</a:t>
              </a:r>
              <a:r>
                <a:rPr lang="en-US" altLang="zh-CN" dirty="0"/>
                <a:t>”</a:t>
              </a:r>
              <a:r>
                <a:rPr lang="zh-CN" altLang="zh-CN" dirty="0"/>
                <a:t>时需控制溶液的</a:t>
              </a:r>
              <a:r>
                <a:rPr lang="en-US" altLang="zh-CN" dirty="0"/>
                <a:t>pH=3.0</a:t>
              </a:r>
              <a:r>
                <a:rPr lang="zh-CN" altLang="zh-CN" dirty="0"/>
                <a:t>，</a:t>
              </a:r>
              <a:r>
                <a:rPr lang="en-US" altLang="zh-CN" dirty="0"/>
                <a:t>BiCl</a:t>
              </a:r>
              <a:r>
                <a:rPr lang="en-US" altLang="zh-CN" baseline="-25000" dirty="0"/>
                <a:t>3</a:t>
              </a:r>
              <a:r>
                <a:rPr lang="zh-CN" altLang="zh-CN" dirty="0"/>
                <a:t>发生反应的化学方程式为</a:t>
              </a:r>
              <a:r>
                <a:rPr lang="en-US" altLang="zh-CN" u="sng" dirty="0"/>
                <a:t>          </a:t>
              </a:r>
              <a:r>
                <a:rPr lang="zh-CN" altLang="zh-CN" dirty="0"/>
                <a:t>。</a:t>
              </a:r>
            </a:p>
            <a:p>
              <a:endParaRPr lang="en-US" altLang="zh-CN" dirty="0" smtClean="0"/>
            </a:p>
            <a:p>
              <a:endParaRPr lang="zh-CN" altLang="zh-CN" dirty="0"/>
            </a:p>
          </p:txBody>
        </p:sp>
      </p:grpSp>
      <p:graphicFrame>
        <p:nvGraphicFramePr>
          <p:cNvPr id="6" name="表格 5"/>
          <p:cNvGraphicFramePr>
            <a:graphicFrameLocks noGrp="1"/>
          </p:cNvGraphicFramePr>
          <p:nvPr/>
        </p:nvGraphicFramePr>
        <p:xfrm>
          <a:off x="7265489" y="1815672"/>
          <a:ext cx="4606805" cy="1067456"/>
        </p:xfrm>
        <a:graphic>
          <a:graphicData uri="http://schemas.openxmlformats.org/drawingml/2006/table">
            <a:tbl>
              <a:tblPr>
                <a:tableStyleId>{5C22544A-7EE6-4342-B048-85BDC9FD1C3A}</a:tableStyleId>
              </a:tblPr>
              <a:tblGrid>
                <a:gridCol w="1330336">
                  <a:extLst>
                    <a:ext uri="{9D8B030D-6E8A-4147-A177-3AD203B41FA5}">
                      <a16:colId xmlns:a16="http://schemas.microsoft.com/office/drawing/2014/main" val="3561072756"/>
                    </a:ext>
                  </a:extLst>
                </a:gridCol>
                <a:gridCol w="818617">
                  <a:extLst>
                    <a:ext uri="{9D8B030D-6E8A-4147-A177-3AD203B41FA5}">
                      <a16:colId xmlns:a16="http://schemas.microsoft.com/office/drawing/2014/main" val="1315111097"/>
                    </a:ext>
                  </a:extLst>
                </a:gridCol>
                <a:gridCol w="819284">
                  <a:extLst>
                    <a:ext uri="{9D8B030D-6E8A-4147-A177-3AD203B41FA5}">
                      <a16:colId xmlns:a16="http://schemas.microsoft.com/office/drawing/2014/main" val="1499533263"/>
                    </a:ext>
                  </a:extLst>
                </a:gridCol>
                <a:gridCol w="819284">
                  <a:extLst>
                    <a:ext uri="{9D8B030D-6E8A-4147-A177-3AD203B41FA5}">
                      <a16:colId xmlns:a16="http://schemas.microsoft.com/office/drawing/2014/main" val="2881934687"/>
                    </a:ext>
                  </a:extLst>
                </a:gridCol>
                <a:gridCol w="819284">
                  <a:extLst>
                    <a:ext uri="{9D8B030D-6E8A-4147-A177-3AD203B41FA5}">
                      <a16:colId xmlns:a16="http://schemas.microsoft.com/office/drawing/2014/main" val="1210959857"/>
                    </a:ext>
                  </a:extLst>
                </a:gridCol>
              </a:tblGrid>
              <a:tr h="267410">
                <a:tc>
                  <a:txBody>
                    <a:bodyPr/>
                    <a:lstStyle/>
                    <a:p>
                      <a:pPr algn="ctr">
                        <a:lnSpc>
                          <a:spcPct val="110000"/>
                        </a:lnSpc>
                        <a:spcAft>
                          <a:spcPts val="0"/>
                        </a:spcAft>
                      </a:pPr>
                      <a:r>
                        <a:rPr lang="en-US" sz="1050" kern="100">
                          <a:effectLst/>
                        </a:rPr>
                        <a:t>L/S</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125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50</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15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41893849"/>
                  </a:ext>
                </a:extLst>
              </a:tr>
              <a:tr h="266682">
                <a:tc>
                  <a:txBody>
                    <a:bodyPr/>
                    <a:lstStyle/>
                    <a:p>
                      <a:pPr algn="ctr">
                        <a:lnSpc>
                          <a:spcPct val="110000"/>
                        </a:lnSpc>
                        <a:spcAft>
                          <a:spcPts val="0"/>
                        </a:spcAft>
                      </a:pPr>
                      <a:r>
                        <a:rPr lang="en-US" sz="1050" kern="100">
                          <a:effectLst/>
                        </a:rPr>
                        <a:t>Pb</a:t>
                      </a:r>
                      <a:r>
                        <a:rPr lang="en-US" sz="1050" kern="100" baseline="30000">
                          <a:effectLst/>
                        </a:rPr>
                        <a:t>2+</a:t>
                      </a:r>
                      <a:r>
                        <a:rPr lang="zh-CN" sz="1050" kern="100">
                          <a:effectLst/>
                        </a:rPr>
                        <a:t>去除率</a:t>
                      </a:r>
                      <a:r>
                        <a:rPr lang="en-US" sz="1050" kern="100">
                          <a:effectLst/>
                        </a:rPr>
                        <a:t>/%</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84.86</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94.15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95.40</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96.83</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15272406"/>
                  </a:ext>
                </a:extLst>
              </a:tr>
              <a:tr h="266682">
                <a:tc>
                  <a:txBody>
                    <a:bodyPr/>
                    <a:lstStyle/>
                    <a:p>
                      <a:pPr algn="ctr">
                        <a:lnSpc>
                          <a:spcPct val="110000"/>
                        </a:lnSpc>
                        <a:spcAft>
                          <a:spcPts val="0"/>
                        </a:spcAft>
                      </a:pPr>
                      <a:r>
                        <a:rPr lang="en-US" sz="1050" kern="100" dirty="0">
                          <a:effectLst/>
                        </a:rPr>
                        <a:t>As</a:t>
                      </a:r>
                      <a:r>
                        <a:rPr lang="en-US" sz="1050" kern="100" baseline="30000" dirty="0">
                          <a:effectLst/>
                        </a:rPr>
                        <a:t>3+</a:t>
                      </a:r>
                      <a:r>
                        <a:rPr lang="zh-CN" sz="1050" kern="100" dirty="0">
                          <a:effectLst/>
                        </a:rPr>
                        <a:t>去除率</a:t>
                      </a:r>
                      <a:r>
                        <a:rPr lang="en-US" sz="1050" kern="100" dirty="0">
                          <a:effectLst/>
                        </a:rPr>
                        <a:t>/%</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98.79</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98.92</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98.34</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99.05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09971182"/>
                  </a:ext>
                </a:extLst>
              </a:tr>
              <a:tr h="266682">
                <a:tc>
                  <a:txBody>
                    <a:bodyPr/>
                    <a:lstStyle/>
                    <a:p>
                      <a:pPr algn="ctr">
                        <a:lnSpc>
                          <a:spcPct val="110000"/>
                        </a:lnSpc>
                        <a:spcAft>
                          <a:spcPts val="0"/>
                        </a:spcAft>
                      </a:pPr>
                      <a:r>
                        <a:rPr lang="en-US" sz="1050" kern="100">
                          <a:effectLst/>
                        </a:rPr>
                        <a:t>m(</a:t>
                      </a:r>
                      <a:r>
                        <a:rPr lang="zh-CN" sz="1050" kern="100">
                          <a:effectLst/>
                        </a:rPr>
                        <a:t>沉铋</a:t>
                      </a:r>
                      <a:r>
                        <a:rPr lang="en-US" sz="1050" kern="100">
                          <a:effectLst/>
                        </a:rPr>
                        <a:t>)/g</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dirty="0">
                          <a:effectLst/>
                        </a:rPr>
                        <a:t>2.34</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2.33</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2.05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dirty="0">
                          <a:effectLst/>
                        </a:rPr>
                        <a:t>1.98</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96612865"/>
                  </a:ext>
                </a:extLst>
              </a:tr>
            </a:tbl>
          </a:graphicData>
        </a:graphic>
      </p:graphicFrame>
      <p:pic>
        <p:nvPicPr>
          <p:cNvPr id="1028" name="图片 3" descr="wps2"/>
          <p:cNvPicPr>
            <a:picLocks noChangeAspect="1" noChangeArrowheads="1"/>
          </p:cNvPicPr>
          <p:nvPr/>
        </p:nvPicPr>
        <p:blipFill>
          <a:blip r:embed="rId5">
            <a:extLst>
              <a:ext uri="{BEBA8EAE-BF5A-486C-A8C5-ECC9F3942E4B}">
                <a14:imgProps xmlns:a14="http://schemas.microsoft.com/office/drawing/2010/main">
                  <a14:imgLayer r:embed="rId6">
                    <a14:imgEffect>
                      <a14:sharpenSoften amount="50000"/>
                    </a14:imgEffect>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9116482" y="3838779"/>
            <a:ext cx="2101159" cy="1701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 name="对话气泡: 圆角矩形 10">
            <a:extLst>
              <a:ext uri="{FF2B5EF4-FFF2-40B4-BE49-F238E27FC236}">
                <a16:creationId xmlns:a16="http://schemas.microsoft.com/office/drawing/2014/main" id="{0F1B99B7-60DC-4779-AB6A-2DB18867F8B1}"/>
              </a:ext>
            </a:extLst>
          </p:cNvPr>
          <p:cNvSpPr/>
          <p:nvPr/>
        </p:nvSpPr>
        <p:spPr bwMode="auto">
          <a:xfrm>
            <a:off x="2784329" y="2816025"/>
            <a:ext cx="4704128" cy="1429404"/>
          </a:xfrm>
          <a:prstGeom prst="wedgeRoundRectCallout">
            <a:avLst>
              <a:gd name="adj1" fmla="val 1384"/>
              <a:gd name="adj2" fmla="val 138202"/>
              <a:gd name="adj3" fmla="val 16667"/>
            </a:avLst>
          </a:prstGeom>
          <a:solidFill>
            <a:srgbClr val="6FA2D0"/>
          </a:solidFill>
          <a:ln w="9525" cap="flat" cmpd="sng" algn="ctr">
            <a:no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defRPr/>
            </a:pPr>
            <a:r>
              <a:rPr lang="zh-CN" altLang="en-US" sz="2800" b="1" dirty="0" smtClean="0">
                <a:solidFill>
                  <a:schemeClr val="bg1"/>
                </a:solidFill>
              </a:rPr>
              <a:t>考查学生辩证分析图表数据的能力。</a:t>
            </a:r>
            <a:endParaRPr lang="en-US" altLang="zh-CN" sz="2800" b="1" dirty="0" smtClean="0">
              <a:solidFill>
                <a:schemeClr val="bg1"/>
              </a:solidFill>
            </a:endParaRPr>
          </a:p>
          <a:p>
            <a:pPr eaLnBrk="1" hangingPunct="1">
              <a:defRPr/>
            </a:pPr>
            <a:r>
              <a:rPr lang="zh-CN" altLang="en-US" sz="2800" b="1" dirty="0" smtClean="0">
                <a:solidFill>
                  <a:schemeClr val="bg1"/>
                </a:solidFill>
              </a:rPr>
              <a:t>试题难度：难</a:t>
            </a:r>
            <a:endParaRPr lang="en-US" altLang="zh-CN" sz="2800" b="1" dirty="0" smtClean="0">
              <a:solidFill>
                <a:schemeClr val="bg1"/>
              </a:solidFill>
            </a:endParaRPr>
          </a:p>
        </p:txBody>
      </p:sp>
      <p:sp>
        <p:nvSpPr>
          <p:cNvPr id="14" name="矩形 1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3 </a:t>
            </a:r>
            <a:r>
              <a:rPr lang="zh-CN" altLang="en-US" sz="3600" b="1" dirty="0" smtClean="0">
                <a:latin typeface="微软雅黑" panose="020B0503020204020204" pitchFamily="34" charset="-122"/>
                <a:ea typeface="微软雅黑" panose="020B0503020204020204" pitchFamily="34" charset="-122"/>
              </a:rPr>
              <a:t>原创题解读</a:t>
            </a:r>
            <a:endParaRPr lang="zh-CN" altLang="en-US" sz="3600" b="1" dirty="0">
              <a:latin typeface="微软雅黑" panose="020B0503020204020204" pitchFamily="34" charset="-122"/>
              <a:ea typeface="微软雅黑" panose="020B0503020204020204" pitchFamily="34" charset="-122"/>
              <a:sym typeface="+mn-ea"/>
            </a:endParaRPr>
          </a:p>
        </p:txBody>
      </p:sp>
    </p:spTree>
    <p:extLst>
      <p:ext uri="{BB962C8B-B14F-4D97-AF65-F5344CB8AC3E}">
        <p14:creationId xmlns:p14="http://schemas.microsoft.com/office/powerpoint/2010/main" val="196195063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图片 1" descr="wps1"/>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456841" y="1836002"/>
            <a:ext cx="5671368" cy="1026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6"/>
          <p:cNvGrpSpPr/>
          <p:nvPr/>
        </p:nvGrpSpPr>
        <p:grpSpPr>
          <a:xfrm>
            <a:off x="81099" y="976312"/>
            <a:ext cx="11928475" cy="6302793"/>
            <a:chOff x="81099" y="976312"/>
            <a:chExt cx="11928475" cy="6302793"/>
          </a:xfrm>
        </p:grpSpPr>
        <p:sp>
          <p:nvSpPr>
            <p:cNvPr id="15" name="圆角矩形 14">
              <a:extLst/>
            </p:cNvPr>
            <p:cNvSpPr/>
            <p:nvPr/>
          </p:nvSpPr>
          <p:spPr bwMode="auto">
            <a:xfrm>
              <a:off x="81099" y="976312"/>
              <a:ext cx="11928475" cy="5724934"/>
            </a:xfrm>
            <a:prstGeom prst="roundRect">
              <a:avLst/>
            </a:prstGeom>
            <a:noFill/>
            <a:ln w="19050" cap="flat" cmpd="sng" algn="ctr">
              <a:solidFill>
                <a:srgbClr val="00B0F0"/>
              </a:solid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buFont typeface="Arial" pitchFamily="34" charset="0"/>
                <a:buNone/>
                <a:defRPr/>
              </a:pPr>
              <a:endParaRPr lang="zh-CN" altLang="en-US">
                <a:latin typeface="Times New Roman" panose="02020603050405020304" pitchFamily="18" charset="0"/>
                <a:ea typeface="+mn-ea"/>
                <a:cs typeface="Times New Roman" panose="02020603050405020304" pitchFamily="18" charset="0"/>
              </a:endParaRPr>
            </a:p>
          </p:txBody>
        </p:sp>
        <p:sp>
          <p:nvSpPr>
            <p:cNvPr id="68612" name="Rectangle 3"/>
            <p:cNvSpPr>
              <a:spLocks noChangeArrowheads="1"/>
            </p:cNvSpPr>
            <p:nvPr/>
          </p:nvSpPr>
          <p:spPr bwMode="auto">
            <a:xfrm>
              <a:off x="441347" y="1003073"/>
              <a:ext cx="11207977" cy="984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ctr">
                <a:defRPr/>
              </a:pPr>
              <a:r>
                <a:rPr lang="en-US" altLang="zh-CN" sz="2000" b="1" dirty="0" smtClean="0">
                  <a:solidFill>
                    <a:srgbClr val="FF0000"/>
                  </a:solidFill>
                  <a:latin typeface="Times New Roman" panose="02020603050405020304" pitchFamily="18" charset="0"/>
                  <a:ea typeface="+mn-ea"/>
                  <a:cs typeface="Times New Roman" panose="02020603050405020304" pitchFamily="18" charset="0"/>
                </a:rPr>
                <a:t>[27 (14</a:t>
              </a:r>
              <a:r>
                <a:rPr lang="zh-CN" altLang="en-US" sz="2000" b="1" dirty="0" smtClean="0">
                  <a:solidFill>
                    <a:srgbClr val="FF0000"/>
                  </a:solidFill>
                  <a:latin typeface="Times New Roman" panose="02020603050405020304" pitchFamily="18" charset="0"/>
                  <a:ea typeface="+mn-ea"/>
                  <a:cs typeface="Times New Roman" panose="02020603050405020304" pitchFamily="18" charset="0"/>
                </a:rPr>
                <a:t>分</a:t>
              </a:r>
              <a:r>
                <a:rPr lang="en-US" altLang="zh-CN" sz="2000" b="1" dirty="0" smtClean="0">
                  <a:solidFill>
                    <a:srgbClr val="FF0000"/>
                  </a:solidFill>
                  <a:latin typeface="Times New Roman" panose="02020603050405020304" pitchFamily="18" charset="0"/>
                  <a:ea typeface="+mn-ea"/>
                  <a:cs typeface="Times New Roman" panose="02020603050405020304" pitchFamily="18" charset="0"/>
                </a:rPr>
                <a:t>)] </a:t>
              </a:r>
              <a:r>
                <a:rPr lang="zh-CN" altLang="zh-CN" dirty="0" smtClean="0"/>
                <a:t>铋</a:t>
              </a:r>
              <a:r>
                <a:rPr lang="zh-CN" altLang="zh-CN" dirty="0"/>
                <a:t>是当今世界公认的最安全的</a:t>
              </a:r>
              <a:r>
                <a:rPr lang="en-US" altLang="zh-CN" dirty="0"/>
                <a:t>“</a:t>
              </a:r>
              <a:r>
                <a:rPr lang="zh-CN" altLang="zh-CN" dirty="0"/>
                <a:t>绿色</a:t>
              </a:r>
              <a:r>
                <a:rPr lang="en-US" altLang="zh-CN" dirty="0"/>
                <a:t>”</a:t>
              </a:r>
              <a:r>
                <a:rPr lang="zh-CN" altLang="zh-CN" dirty="0"/>
                <a:t>金属之一，氯氧化铋</a:t>
              </a:r>
              <a:r>
                <a:rPr lang="en-US" altLang="zh-CN" dirty="0"/>
                <a:t>(</a:t>
              </a:r>
              <a:r>
                <a:rPr lang="en-US" altLang="zh-CN" dirty="0" err="1"/>
                <a:t>BiOCl</a:t>
              </a:r>
              <a:r>
                <a:rPr lang="en-US" altLang="zh-CN" dirty="0"/>
                <a:t>)</a:t>
              </a:r>
              <a:r>
                <a:rPr lang="zh-CN" altLang="zh-CN" dirty="0"/>
                <a:t>是用途广泛的化工原料。用火法炼铜转炉烟尘</a:t>
              </a:r>
              <a:r>
                <a:rPr lang="en-US" altLang="zh-CN" dirty="0"/>
                <a:t>(</a:t>
              </a:r>
              <a:r>
                <a:rPr lang="zh-CN" altLang="zh-CN" dirty="0"/>
                <a:t>除含</a:t>
              </a:r>
              <a:r>
                <a:rPr lang="en-US" altLang="zh-CN" dirty="0"/>
                <a:t>Bi</a:t>
              </a:r>
              <a:r>
                <a:rPr lang="en-US" altLang="zh-CN" baseline="-25000" dirty="0"/>
                <a:t>2</a:t>
              </a:r>
              <a:r>
                <a:rPr lang="en-US" altLang="zh-CN" dirty="0"/>
                <a:t>O</a:t>
              </a:r>
              <a:r>
                <a:rPr lang="en-US" altLang="zh-CN" baseline="-25000" dirty="0"/>
                <a:t>3</a:t>
              </a:r>
              <a:r>
                <a:rPr lang="zh-CN" altLang="zh-CN" dirty="0"/>
                <a:t>之外，还有</a:t>
              </a:r>
              <a:r>
                <a:rPr lang="en-US" altLang="zh-CN" dirty="0"/>
                <a:t>CuSO</a:t>
              </a:r>
              <a:r>
                <a:rPr lang="en-US" altLang="zh-CN" baseline="-25000" dirty="0"/>
                <a:t>4</a:t>
              </a:r>
              <a:r>
                <a:rPr lang="zh-CN" altLang="zh-CN" dirty="0"/>
                <a:t>、</a:t>
              </a:r>
              <a:r>
                <a:rPr lang="en-US" altLang="zh-CN" dirty="0"/>
                <a:t>ZnSO</a:t>
              </a:r>
              <a:r>
                <a:rPr lang="en-US" altLang="zh-CN" baseline="-25000" dirty="0"/>
                <a:t>4</a:t>
              </a:r>
              <a:r>
                <a:rPr lang="zh-CN" altLang="zh-CN" dirty="0"/>
                <a:t>、</a:t>
              </a:r>
              <a:r>
                <a:rPr lang="en-US" altLang="zh-CN" dirty="0" err="1"/>
                <a:t>CuS</a:t>
              </a:r>
              <a:r>
                <a:rPr lang="zh-CN" altLang="zh-CN" dirty="0"/>
                <a:t>、</a:t>
              </a:r>
              <a:r>
                <a:rPr lang="en-US" altLang="zh-CN" dirty="0"/>
                <a:t>Fe</a:t>
              </a:r>
              <a:r>
                <a:rPr lang="en-US" altLang="zh-CN" baseline="-25000" dirty="0"/>
                <a:t>2</a:t>
              </a:r>
              <a:r>
                <a:rPr lang="en-US" altLang="zh-CN" dirty="0"/>
                <a:t>O</a:t>
              </a:r>
              <a:r>
                <a:rPr lang="en-US" altLang="zh-CN" baseline="-25000" dirty="0"/>
                <a:t>3</a:t>
              </a:r>
              <a:r>
                <a:rPr lang="zh-CN" altLang="zh-CN" dirty="0"/>
                <a:t>、</a:t>
              </a:r>
              <a:r>
                <a:rPr lang="en-US" altLang="zh-CN" dirty="0"/>
                <a:t>PbSO</a:t>
              </a:r>
              <a:r>
                <a:rPr lang="en-US" altLang="zh-CN" baseline="-25000" dirty="0"/>
                <a:t>4</a:t>
              </a:r>
              <a:r>
                <a:rPr lang="zh-CN" altLang="zh-CN" dirty="0"/>
                <a:t>及</a:t>
              </a:r>
              <a:r>
                <a:rPr lang="en-US" altLang="zh-CN" dirty="0"/>
                <a:t>As</a:t>
              </a:r>
              <a:r>
                <a:rPr lang="en-US" altLang="zh-CN" baseline="-25000" dirty="0"/>
                <a:t>2</a:t>
              </a:r>
              <a:r>
                <a:rPr lang="en-US" altLang="zh-CN" dirty="0"/>
                <a:t>O</a:t>
              </a:r>
              <a:r>
                <a:rPr lang="en-US" altLang="zh-CN" baseline="-25000" dirty="0"/>
                <a:t>3</a:t>
              </a:r>
              <a:r>
                <a:rPr lang="en-US" altLang="zh-CN" dirty="0"/>
                <a:t>)</a:t>
              </a:r>
              <a:r>
                <a:rPr lang="zh-CN" altLang="zh-CN" dirty="0"/>
                <a:t>制备高纯氯氧化铋的某工艺流程如下：</a:t>
              </a:r>
              <a:endParaRPr lang="zh-CN" altLang="en-US" sz="2000" dirty="0" smtClean="0">
                <a:latin typeface="Times New Roman" panose="02020603050405020304" pitchFamily="18" charset="0"/>
                <a:ea typeface="+mn-ea"/>
                <a:cs typeface="Times New Roman" panose="02020603050405020304" pitchFamily="18" charset="0"/>
              </a:endParaRPr>
            </a:p>
          </p:txBody>
        </p:sp>
        <p:sp>
          <p:nvSpPr>
            <p:cNvPr id="9" name="Rectangle 5">
              <a:extLst/>
            </p:cNvPr>
            <p:cNvSpPr>
              <a:spLocks noChangeArrowheads="1"/>
            </p:cNvSpPr>
            <p:nvPr/>
          </p:nvSpPr>
          <p:spPr bwMode="auto">
            <a:xfrm>
              <a:off x="441347" y="2754790"/>
              <a:ext cx="10829925"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762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dirty="0"/>
                <a:t>请回答：</a:t>
              </a:r>
            </a:p>
            <a:p>
              <a:r>
                <a:rPr lang="zh-CN" altLang="zh-CN" dirty="0"/>
                <a:t>（</a:t>
              </a:r>
              <a:r>
                <a:rPr lang="en-US" altLang="zh-CN" dirty="0"/>
                <a:t>1</a:t>
              </a:r>
              <a:r>
                <a:rPr lang="zh-CN" altLang="zh-CN" dirty="0"/>
                <a:t>）</a:t>
              </a:r>
              <a:r>
                <a:rPr lang="en-US" altLang="zh-CN" dirty="0" err="1"/>
                <a:t>BiOCl</a:t>
              </a:r>
              <a:r>
                <a:rPr lang="zh-CN" altLang="zh-CN" dirty="0"/>
                <a:t>中</a:t>
              </a:r>
              <a:r>
                <a:rPr lang="en-US" altLang="zh-CN" dirty="0"/>
                <a:t>Bi</a:t>
              </a:r>
              <a:r>
                <a:rPr lang="zh-CN" altLang="zh-CN" dirty="0"/>
                <a:t>元素的化合价为</a:t>
              </a:r>
              <a:r>
                <a:rPr lang="en-US" altLang="zh-CN" u="sng" dirty="0"/>
                <a:t>          </a:t>
              </a:r>
              <a:r>
                <a:rPr lang="zh-CN" altLang="zh-CN" dirty="0"/>
                <a:t>。</a:t>
              </a:r>
            </a:p>
            <a:p>
              <a:r>
                <a:rPr lang="zh-CN" altLang="zh-CN" dirty="0"/>
                <a:t>（</a:t>
              </a:r>
              <a:r>
                <a:rPr lang="en-US" altLang="zh-CN" dirty="0"/>
                <a:t>2</a:t>
              </a:r>
              <a:r>
                <a:rPr lang="zh-CN" altLang="zh-CN" dirty="0"/>
                <a:t>）</a:t>
              </a:r>
              <a:r>
                <a:rPr lang="en-US" altLang="zh-CN" dirty="0"/>
                <a:t>“</a:t>
              </a:r>
              <a:r>
                <a:rPr lang="zh-CN" altLang="zh-CN" dirty="0"/>
                <a:t>浸铜</a:t>
              </a:r>
              <a:r>
                <a:rPr lang="en-US" altLang="zh-CN" dirty="0"/>
                <a:t>”</a:t>
              </a:r>
              <a:r>
                <a:rPr lang="zh-CN" altLang="zh-CN" dirty="0"/>
                <a:t>时有硫生成，反应的离子方程式为</a:t>
              </a:r>
              <a:r>
                <a:rPr lang="en-US" altLang="zh-CN" u="sng" dirty="0"/>
                <a:t>                     </a:t>
              </a:r>
              <a:r>
                <a:rPr lang="zh-CN" altLang="zh-CN" dirty="0"/>
                <a:t>；浸铜后的滤液</a:t>
              </a:r>
              <a:r>
                <a:rPr lang="en-US" altLang="zh-CN" dirty="0"/>
                <a:t>2</a:t>
              </a:r>
              <a:r>
                <a:rPr lang="zh-CN" altLang="zh-CN" dirty="0"/>
                <a:t>用于循环酸浸，主要利用的物质是</a:t>
              </a:r>
              <a:r>
                <a:rPr lang="en-US" altLang="zh-CN" u="sng" dirty="0"/>
                <a:t>              </a:t>
              </a:r>
              <a:r>
                <a:rPr lang="zh-CN" altLang="zh-CN" dirty="0"/>
                <a:t>。</a:t>
              </a:r>
            </a:p>
            <a:p>
              <a:r>
                <a:rPr lang="zh-CN" altLang="zh-CN" dirty="0"/>
                <a:t>（</a:t>
              </a:r>
              <a:r>
                <a:rPr lang="en-US" altLang="zh-CN" dirty="0"/>
                <a:t>3</a:t>
              </a:r>
              <a:r>
                <a:rPr lang="zh-CN" altLang="zh-CN" dirty="0"/>
                <a:t>）滤液</a:t>
              </a:r>
              <a:r>
                <a:rPr lang="en-US" altLang="zh-CN" dirty="0"/>
                <a:t>1</a:t>
              </a:r>
              <a:r>
                <a:rPr lang="zh-CN" altLang="zh-CN" dirty="0"/>
                <a:t>经电解可制得某金属，电解时阴极的电极反应为</a:t>
              </a:r>
              <a:r>
                <a:rPr lang="en-US" altLang="zh-CN" u="sng" dirty="0"/>
                <a:t> </a:t>
              </a:r>
              <a:r>
                <a:rPr lang="en-US" altLang="zh-CN" u="sng" dirty="0" smtClean="0"/>
                <a:t>                               </a:t>
              </a:r>
              <a:r>
                <a:rPr lang="zh-CN" altLang="zh-CN" dirty="0"/>
                <a:t>。</a:t>
              </a:r>
            </a:p>
            <a:p>
              <a:r>
                <a:rPr lang="zh-CN" altLang="zh-CN" dirty="0"/>
                <a:t>（</a:t>
              </a:r>
              <a:r>
                <a:rPr lang="en-US" altLang="zh-CN" dirty="0"/>
                <a:t>4</a:t>
              </a:r>
              <a:r>
                <a:rPr lang="zh-CN" altLang="zh-CN" dirty="0"/>
                <a:t>）浸铋时</a:t>
              </a:r>
              <a:r>
                <a:rPr lang="en-US" altLang="zh-CN" dirty="0"/>
                <a:t>c(Cl</a:t>
              </a:r>
              <a:r>
                <a:rPr lang="en-US" altLang="zh-CN" baseline="30000" dirty="0"/>
                <a:t>-</a:t>
              </a:r>
              <a:r>
                <a:rPr lang="en-US" altLang="zh-CN" dirty="0"/>
                <a:t>) </a:t>
              </a:r>
              <a:r>
                <a:rPr lang="zh-CN" altLang="zh-CN" dirty="0"/>
                <a:t>与</a:t>
              </a:r>
              <a:r>
                <a:rPr lang="en-US" altLang="zh-CN" dirty="0"/>
                <a:t>Bi</a:t>
              </a:r>
              <a:r>
                <a:rPr lang="zh-CN" altLang="zh-CN" dirty="0"/>
                <a:t>浸出率的关系如图所示。浸铋时</a:t>
              </a:r>
              <a:r>
                <a:rPr lang="en-US" altLang="zh-CN" dirty="0" err="1"/>
                <a:t>NaCl</a:t>
              </a:r>
              <a:r>
                <a:rPr lang="zh-CN" altLang="zh-CN" dirty="0"/>
                <a:t>的作用</a:t>
              </a:r>
              <a:r>
                <a:rPr lang="en-US" altLang="zh-CN" u="sng" dirty="0"/>
                <a:t>   </a:t>
              </a:r>
              <a:r>
                <a:rPr lang="en-US" altLang="zh-CN" u="sng" dirty="0" smtClean="0"/>
                <a:t>                       </a:t>
              </a:r>
              <a:r>
                <a:rPr lang="zh-CN" altLang="zh-CN" dirty="0" smtClean="0"/>
                <a:t>；</a:t>
              </a:r>
              <a:endParaRPr lang="en-US" altLang="zh-CN" dirty="0" smtClean="0"/>
            </a:p>
            <a:p>
              <a:r>
                <a:rPr lang="zh-CN" altLang="zh-CN" dirty="0" smtClean="0"/>
                <a:t>随</a:t>
              </a:r>
              <a:r>
                <a:rPr lang="zh-CN" altLang="zh-CN" dirty="0"/>
                <a:t>温度升高，</a:t>
              </a:r>
              <a:r>
                <a:rPr lang="en-US" altLang="zh-CN" dirty="0"/>
                <a:t>Bi</a:t>
              </a:r>
              <a:r>
                <a:rPr lang="zh-CN" altLang="zh-CN" dirty="0"/>
                <a:t>浸出率逐渐下降，其原因是</a:t>
              </a:r>
              <a:r>
                <a:rPr lang="en-US" altLang="zh-CN" u="sng" dirty="0"/>
                <a:t>   </a:t>
              </a:r>
              <a:r>
                <a:rPr lang="en-US" altLang="zh-CN" u="sng" dirty="0" smtClean="0"/>
                <a:t>                      </a:t>
              </a:r>
              <a:r>
                <a:rPr lang="zh-CN" altLang="zh-CN" dirty="0" smtClean="0"/>
                <a:t>。</a:t>
              </a:r>
              <a:endParaRPr lang="en-US" altLang="zh-CN" dirty="0" smtClean="0"/>
            </a:p>
            <a:p>
              <a:r>
                <a:rPr lang="zh-CN" altLang="zh-CN" dirty="0"/>
                <a:t>（</a:t>
              </a:r>
              <a:r>
                <a:rPr lang="en-US" altLang="zh-CN" dirty="0"/>
                <a:t>5</a:t>
              </a:r>
              <a:r>
                <a:rPr lang="zh-CN" altLang="zh-CN" dirty="0"/>
                <a:t>）</a:t>
              </a:r>
              <a:r>
                <a:rPr lang="en-US" altLang="zh-CN" dirty="0"/>
                <a:t>“</a:t>
              </a:r>
              <a:r>
                <a:rPr lang="zh-CN" altLang="zh-CN" dirty="0"/>
                <a:t>除铅、砷</a:t>
              </a:r>
              <a:r>
                <a:rPr lang="en-US" altLang="zh-CN" dirty="0"/>
                <a:t>”</a:t>
              </a:r>
              <a:r>
                <a:rPr lang="zh-CN" altLang="zh-CN" dirty="0"/>
                <a:t>时，可以采用以下两种方法：</a:t>
              </a:r>
            </a:p>
            <a:p>
              <a:r>
                <a:rPr lang="zh-CN" altLang="zh-CN" dirty="0"/>
                <a:t>①加入改性羟基磷灰石固体</a:t>
              </a:r>
              <a:r>
                <a:rPr lang="en-US" altLang="zh-CN" dirty="0"/>
                <a:t>(HAP)</a:t>
              </a:r>
              <a:r>
                <a:rPr lang="zh-CN" altLang="zh-CN" dirty="0"/>
                <a:t>：浸液与</a:t>
              </a:r>
              <a:r>
                <a:rPr lang="en-US" altLang="zh-CN" dirty="0"/>
                <a:t>HAP</a:t>
              </a:r>
              <a:r>
                <a:rPr lang="zh-CN" altLang="zh-CN" dirty="0"/>
                <a:t>的液固比</a:t>
              </a:r>
              <a:r>
                <a:rPr lang="en-US" altLang="zh-CN" dirty="0"/>
                <a:t>(L/S)</a:t>
              </a:r>
              <a:r>
                <a:rPr lang="zh-CN" altLang="zh-CN" dirty="0"/>
                <a:t>与铅、砷去除率</a:t>
              </a:r>
              <a:r>
                <a:rPr lang="zh-CN" altLang="zh-CN" dirty="0" smtClean="0"/>
                <a:t>以及</a:t>
              </a:r>
              <a:endParaRPr lang="en-US" altLang="zh-CN" dirty="0" smtClean="0"/>
            </a:p>
            <a:p>
              <a:r>
                <a:rPr lang="zh-CN" altLang="zh-CN" dirty="0" smtClean="0"/>
                <a:t>后续</a:t>
              </a:r>
              <a:r>
                <a:rPr lang="zh-CN" altLang="zh-CN" dirty="0"/>
                <a:t>沉铋量的</a:t>
              </a:r>
              <a:r>
                <a:rPr lang="zh-CN" altLang="zh-CN" dirty="0" smtClean="0"/>
                <a:t>关系</a:t>
              </a:r>
              <a:r>
                <a:rPr lang="zh-CN" altLang="en-US" dirty="0" smtClean="0"/>
                <a:t>表格</a:t>
              </a:r>
              <a:r>
                <a:rPr lang="zh-CN" altLang="zh-CN" dirty="0" smtClean="0"/>
                <a:t>实验</a:t>
              </a:r>
              <a:r>
                <a:rPr lang="zh-CN" altLang="zh-CN" dirty="0"/>
                <a:t>中应采用的</a:t>
              </a:r>
              <a:r>
                <a:rPr lang="en-US" altLang="zh-CN" dirty="0"/>
                <a:t>L/S=</a:t>
              </a:r>
              <a:r>
                <a:rPr lang="en-US" altLang="zh-CN" u="sng" dirty="0"/>
                <a:t>          </a:t>
              </a:r>
              <a:r>
                <a:rPr lang="zh-CN" altLang="zh-CN" dirty="0"/>
                <a:t>。</a:t>
              </a:r>
            </a:p>
            <a:p>
              <a:r>
                <a:rPr lang="zh-CN" altLang="zh-CN" dirty="0"/>
                <a:t>②铁盐氧化法：向浸液中加入</a:t>
              </a:r>
              <a:r>
                <a:rPr lang="en-US" altLang="zh-CN" dirty="0"/>
                <a:t>Fe</a:t>
              </a:r>
              <a:r>
                <a:rPr lang="en-US" altLang="zh-CN" baseline="-25000" dirty="0"/>
                <a:t>2</a:t>
              </a:r>
              <a:r>
                <a:rPr lang="en-US" altLang="zh-CN" dirty="0"/>
                <a:t>(SO</a:t>
              </a:r>
              <a:r>
                <a:rPr lang="en-US" altLang="zh-CN" baseline="-25000" dirty="0"/>
                <a:t>4</a:t>
              </a:r>
              <a:r>
                <a:rPr lang="en-US" altLang="zh-CN" dirty="0"/>
                <a:t>)</a:t>
              </a:r>
              <a:r>
                <a:rPr lang="en-US" altLang="zh-CN" baseline="-25000" dirty="0"/>
                <a:t>3</a:t>
              </a:r>
              <a:r>
                <a:rPr lang="zh-CN" altLang="zh-CN" dirty="0"/>
                <a:t>，并调节</a:t>
              </a:r>
              <a:r>
                <a:rPr lang="en-US" altLang="zh-CN" dirty="0"/>
                <a:t>pH</a:t>
              </a:r>
              <a:r>
                <a:rPr lang="zh-CN" altLang="zh-CN" dirty="0"/>
                <a:t>生成</a:t>
              </a:r>
              <a:r>
                <a:rPr lang="en-US" altLang="zh-CN" dirty="0"/>
                <a:t>FeAsO</a:t>
              </a:r>
              <a:r>
                <a:rPr lang="en-US" altLang="zh-CN" baseline="-25000" dirty="0"/>
                <a:t>4</a:t>
              </a:r>
              <a:r>
                <a:rPr lang="zh-CN" altLang="zh-CN" dirty="0"/>
                <a:t>沉淀。当溶液中</a:t>
              </a:r>
              <a:r>
                <a:rPr lang="en-US" altLang="zh-CN" dirty="0"/>
                <a:t>c(AsO</a:t>
              </a:r>
              <a:r>
                <a:rPr lang="en-US" altLang="zh-CN" baseline="-25000" dirty="0"/>
                <a:t>4</a:t>
              </a:r>
              <a:r>
                <a:rPr lang="en-US" altLang="zh-CN" baseline="30000" dirty="0"/>
                <a:t>3-</a:t>
              </a:r>
              <a:r>
                <a:rPr lang="en-US" altLang="zh-CN" dirty="0"/>
                <a:t>)=1×10</a:t>
              </a:r>
              <a:r>
                <a:rPr lang="en-US" altLang="zh-CN" baseline="30000" dirty="0"/>
                <a:t>-9</a:t>
              </a:r>
              <a:r>
                <a:rPr lang="en-US" altLang="zh-CN" dirty="0"/>
                <a:t> </a:t>
              </a:r>
              <a:r>
                <a:rPr lang="en-US" altLang="zh-CN" dirty="0" err="1"/>
                <a:t>mol</a:t>
              </a:r>
              <a:r>
                <a:rPr lang="en-US" altLang="zh-CN" dirty="0"/>
                <a:t>/L</a:t>
              </a:r>
              <a:r>
                <a:rPr lang="zh-CN" altLang="zh-CN" dirty="0"/>
                <a:t>，且不产生</a:t>
              </a:r>
              <a:r>
                <a:rPr lang="en-US" altLang="zh-CN" dirty="0"/>
                <a:t>Fe(OH)</a:t>
              </a:r>
              <a:r>
                <a:rPr lang="en-US" altLang="zh-CN" baseline="-25000" dirty="0"/>
                <a:t>3</a:t>
              </a:r>
              <a:r>
                <a:rPr lang="zh-CN" altLang="zh-CN" dirty="0"/>
                <a:t>沉淀，则溶液</a:t>
              </a:r>
              <a:r>
                <a:rPr lang="en-US" altLang="zh-CN" dirty="0"/>
                <a:t>pH</a:t>
              </a:r>
              <a:r>
                <a:rPr lang="zh-CN" altLang="zh-CN" dirty="0"/>
                <a:t>控制在</a:t>
              </a:r>
              <a:r>
                <a:rPr lang="en-US" altLang="zh-CN" u="sng" dirty="0"/>
                <a:t>          </a:t>
              </a:r>
              <a:r>
                <a:rPr lang="zh-CN" altLang="zh-CN" dirty="0"/>
                <a:t>。</a:t>
              </a:r>
              <a:r>
                <a:rPr lang="en-US" altLang="zh-CN" dirty="0"/>
                <a:t>(</a:t>
              </a:r>
              <a:r>
                <a:rPr lang="zh-CN" altLang="zh-CN" dirty="0"/>
                <a:t>已知：</a:t>
              </a:r>
              <a:r>
                <a:rPr lang="en-US" altLang="zh-CN" dirty="0"/>
                <a:t>1g2=0.3</a:t>
              </a:r>
              <a:r>
                <a:rPr lang="zh-CN" altLang="zh-CN" dirty="0"/>
                <a:t>，</a:t>
              </a:r>
              <a:r>
                <a:rPr lang="en-US" altLang="zh-CN" dirty="0"/>
                <a:t>FeAsO</a:t>
              </a:r>
              <a:r>
                <a:rPr lang="en-US" altLang="zh-CN" baseline="-25000" dirty="0"/>
                <a:t>4</a:t>
              </a:r>
              <a:r>
                <a:rPr lang="zh-CN" altLang="zh-CN" dirty="0"/>
                <a:t>、</a:t>
              </a:r>
              <a:r>
                <a:rPr lang="en-US" altLang="zh-CN" dirty="0"/>
                <a:t>Fe(OH)</a:t>
              </a:r>
              <a:r>
                <a:rPr lang="en-US" altLang="zh-CN" baseline="-25000" dirty="0"/>
                <a:t>3</a:t>
              </a:r>
              <a:r>
                <a:rPr lang="zh-CN" altLang="zh-CN" dirty="0"/>
                <a:t>的</a:t>
              </a:r>
              <a:r>
                <a:rPr lang="en-US" altLang="zh-CN" dirty="0" err="1"/>
                <a:t>K</a:t>
              </a:r>
              <a:r>
                <a:rPr lang="en-US" altLang="zh-CN" baseline="-25000" dirty="0" err="1"/>
                <a:t>sp</a:t>
              </a:r>
              <a:r>
                <a:rPr lang="zh-CN" altLang="zh-CN" dirty="0"/>
                <a:t>分别为</a:t>
              </a:r>
              <a:r>
                <a:rPr lang="en-US" altLang="zh-CN" dirty="0"/>
                <a:t>5×10</a:t>
              </a:r>
              <a:r>
                <a:rPr lang="en-US" altLang="zh-CN" baseline="30000" dirty="0"/>
                <a:t>-21</a:t>
              </a:r>
              <a:r>
                <a:rPr lang="zh-CN" altLang="zh-CN" dirty="0"/>
                <a:t>、</a:t>
              </a:r>
              <a:r>
                <a:rPr lang="en-US" altLang="zh-CN" dirty="0"/>
                <a:t>4×10</a:t>
              </a:r>
              <a:r>
                <a:rPr lang="en-US" altLang="zh-CN" baseline="30000" dirty="0"/>
                <a:t>-38</a:t>
              </a:r>
              <a:r>
                <a:rPr lang="en-US" altLang="zh-CN" dirty="0"/>
                <a:t>)</a:t>
              </a:r>
              <a:endParaRPr lang="zh-CN" altLang="zh-CN" dirty="0"/>
            </a:p>
            <a:p>
              <a:r>
                <a:rPr lang="zh-CN" altLang="zh-CN" dirty="0"/>
                <a:t>（</a:t>
              </a:r>
              <a:r>
                <a:rPr lang="en-US" altLang="zh-CN" dirty="0"/>
                <a:t>6</a:t>
              </a:r>
              <a:r>
                <a:rPr lang="zh-CN" altLang="zh-CN" dirty="0"/>
                <a:t>）</a:t>
              </a:r>
              <a:r>
                <a:rPr lang="en-US" altLang="zh-CN" dirty="0"/>
                <a:t>“</a:t>
              </a:r>
              <a:r>
                <a:rPr lang="zh-CN" altLang="zh-CN" dirty="0"/>
                <a:t>沉铋</a:t>
              </a:r>
              <a:r>
                <a:rPr lang="en-US" altLang="zh-CN" dirty="0"/>
                <a:t>”</a:t>
              </a:r>
              <a:r>
                <a:rPr lang="zh-CN" altLang="zh-CN" dirty="0"/>
                <a:t>时需控制溶液的</a:t>
              </a:r>
              <a:r>
                <a:rPr lang="en-US" altLang="zh-CN" dirty="0"/>
                <a:t>pH=3.0</a:t>
              </a:r>
              <a:r>
                <a:rPr lang="zh-CN" altLang="zh-CN" dirty="0"/>
                <a:t>，</a:t>
              </a:r>
              <a:r>
                <a:rPr lang="en-US" altLang="zh-CN" dirty="0"/>
                <a:t>BiCl</a:t>
              </a:r>
              <a:r>
                <a:rPr lang="en-US" altLang="zh-CN" baseline="-25000" dirty="0"/>
                <a:t>3</a:t>
              </a:r>
              <a:r>
                <a:rPr lang="zh-CN" altLang="zh-CN" dirty="0"/>
                <a:t>发生反应的化学方程式为</a:t>
              </a:r>
              <a:r>
                <a:rPr lang="en-US" altLang="zh-CN" u="sng" dirty="0"/>
                <a:t>          </a:t>
              </a:r>
              <a:r>
                <a:rPr lang="zh-CN" altLang="zh-CN" dirty="0"/>
                <a:t>。</a:t>
              </a:r>
            </a:p>
            <a:p>
              <a:endParaRPr lang="en-US" altLang="zh-CN" dirty="0" smtClean="0"/>
            </a:p>
            <a:p>
              <a:endParaRPr lang="zh-CN" altLang="zh-CN" dirty="0"/>
            </a:p>
          </p:txBody>
        </p:sp>
      </p:grpSp>
      <p:graphicFrame>
        <p:nvGraphicFramePr>
          <p:cNvPr id="6" name="表格 5"/>
          <p:cNvGraphicFramePr>
            <a:graphicFrameLocks noGrp="1"/>
          </p:cNvGraphicFramePr>
          <p:nvPr/>
        </p:nvGraphicFramePr>
        <p:xfrm>
          <a:off x="7265489" y="1815672"/>
          <a:ext cx="4606805" cy="1067456"/>
        </p:xfrm>
        <a:graphic>
          <a:graphicData uri="http://schemas.openxmlformats.org/drawingml/2006/table">
            <a:tbl>
              <a:tblPr>
                <a:tableStyleId>{5C22544A-7EE6-4342-B048-85BDC9FD1C3A}</a:tableStyleId>
              </a:tblPr>
              <a:tblGrid>
                <a:gridCol w="1330336">
                  <a:extLst>
                    <a:ext uri="{9D8B030D-6E8A-4147-A177-3AD203B41FA5}">
                      <a16:colId xmlns:a16="http://schemas.microsoft.com/office/drawing/2014/main" val="3561072756"/>
                    </a:ext>
                  </a:extLst>
                </a:gridCol>
                <a:gridCol w="818617">
                  <a:extLst>
                    <a:ext uri="{9D8B030D-6E8A-4147-A177-3AD203B41FA5}">
                      <a16:colId xmlns:a16="http://schemas.microsoft.com/office/drawing/2014/main" val="1315111097"/>
                    </a:ext>
                  </a:extLst>
                </a:gridCol>
                <a:gridCol w="819284">
                  <a:extLst>
                    <a:ext uri="{9D8B030D-6E8A-4147-A177-3AD203B41FA5}">
                      <a16:colId xmlns:a16="http://schemas.microsoft.com/office/drawing/2014/main" val="1499533263"/>
                    </a:ext>
                  </a:extLst>
                </a:gridCol>
                <a:gridCol w="819284">
                  <a:extLst>
                    <a:ext uri="{9D8B030D-6E8A-4147-A177-3AD203B41FA5}">
                      <a16:colId xmlns:a16="http://schemas.microsoft.com/office/drawing/2014/main" val="2881934687"/>
                    </a:ext>
                  </a:extLst>
                </a:gridCol>
                <a:gridCol w="819284">
                  <a:extLst>
                    <a:ext uri="{9D8B030D-6E8A-4147-A177-3AD203B41FA5}">
                      <a16:colId xmlns:a16="http://schemas.microsoft.com/office/drawing/2014/main" val="1210959857"/>
                    </a:ext>
                  </a:extLst>
                </a:gridCol>
              </a:tblGrid>
              <a:tr h="267410">
                <a:tc>
                  <a:txBody>
                    <a:bodyPr/>
                    <a:lstStyle/>
                    <a:p>
                      <a:pPr algn="ctr">
                        <a:lnSpc>
                          <a:spcPct val="110000"/>
                        </a:lnSpc>
                        <a:spcAft>
                          <a:spcPts val="0"/>
                        </a:spcAft>
                      </a:pPr>
                      <a:r>
                        <a:rPr lang="en-US" sz="1050" kern="100">
                          <a:effectLst/>
                        </a:rPr>
                        <a:t>L/S</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125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50</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15</a:t>
                      </a:r>
                      <a:r>
                        <a:rPr lang="zh-CN" sz="1050" kern="100">
                          <a:effectLst/>
                        </a:rPr>
                        <a:t>∶</a:t>
                      </a:r>
                      <a:r>
                        <a:rPr lang="en-US" sz="1050" kern="100">
                          <a:effectLst/>
                        </a:rPr>
                        <a:t>1</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41893849"/>
                  </a:ext>
                </a:extLst>
              </a:tr>
              <a:tr h="266682">
                <a:tc>
                  <a:txBody>
                    <a:bodyPr/>
                    <a:lstStyle/>
                    <a:p>
                      <a:pPr algn="ctr">
                        <a:lnSpc>
                          <a:spcPct val="110000"/>
                        </a:lnSpc>
                        <a:spcAft>
                          <a:spcPts val="0"/>
                        </a:spcAft>
                      </a:pPr>
                      <a:r>
                        <a:rPr lang="en-US" sz="1050" kern="100">
                          <a:effectLst/>
                        </a:rPr>
                        <a:t>Pb</a:t>
                      </a:r>
                      <a:r>
                        <a:rPr lang="en-US" sz="1050" kern="100" baseline="30000">
                          <a:effectLst/>
                        </a:rPr>
                        <a:t>2+</a:t>
                      </a:r>
                      <a:r>
                        <a:rPr lang="zh-CN" sz="1050" kern="100">
                          <a:effectLst/>
                        </a:rPr>
                        <a:t>去除率</a:t>
                      </a:r>
                      <a:r>
                        <a:rPr lang="en-US" sz="1050" kern="100">
                          <a:effectLst/>
                        </a:rPr>
                        <a:t>/%</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84.86</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94.15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95.40</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96.83</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15272406"/>
                  </a:ext>
                </a:extLst>
              </a:tr>
              <a:tr h="266682">
                <a:tc>
                  <a:txBody>
                    <a:bodyPr/>
                    <a:lstStyle/>
                    <a:p>
                      <a:pPr algn="ctr">
                        <a:lnSpc>
                          <a:spcPct val="110000"/>
                        </a:lnSpc>
                        <a:spcAft>
                          <a:spcPts val="0"/>
                        </a:spcAft>
                      </a:pPr>
                      <a:r>
                        <a:rPr lang="en-US" sz="1050" kern="100" dirty="0">
                          <a:effectLst/>
                        </a:rPr>
                        <a:t>As</a:t>
                      </a:r>
                      <a:r>
                        <a:rPr lang="en-US" sz="1050" kern="100" baseline="30000" dirty="0">
                          <a:effectLst/>
                        </a:rPr>
                        <a:t>3+</a:t>
                      </a:r>
                      <a:r>
                        <a:rPr lang="zh-CN" sz="1050" kern="100" dirty="0">
                          <a:effectLst/>
                        </a:rPr>
                        <a:t>去除率</a:t>
                      </a:r>
                      <a:r>
                        <a:rPr lang="en-US" sz="1050" kern="100" dirty="0">
                          <a:effectLst/>
                        </a:rPr>
                        <a:t>/%</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98.79</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98.92</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98.34</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99.05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09971182"/>
                  </a:ext>
                </a:extLst>
              </a:tr>
              <a:tr h="266682">
                <a:tc>
                  <a:txBody>
                    <a:bodyPr/>
                    <a:lstStyle/>
                    <a:p>
                      <a:pPr algn="ctr">
                        <a:lnSpc>
                          <a:spcPct val="110000"/>
                        </a:lnSpc>
                        <a:spcAft>
                          <a:spcPts val="0"/>
                        </a:spcAft>
                      </a:pPr>
                      <a:r>
                        <a:rPr lang="en-US" sz="1050" kern="100">
                          <a:effectLst/>
                        </a:rPr>
                        <a:t>m(</a:t>
                      </a:r>
                      <a:r>
                        <a:rPr lang="zh-CN" sz="1050" kern="100">
                          <a:effectLst/>
                        </a:rPr>
                        <a:t>沉铋</a:t>
                      </a:r>
                      <a:r>
                        <a:rPr lang="en-US" sz="1050" kern="100">
                          <a:effectLst/>
                        </a:rPr>
                        <a:t>)/g</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dirty="0">
                          <a:effectLst/>
                        </a:rPr>
                        <a:t>2.34</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2.33</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a:effectLst/>
                        </a:rPr>
                        <a:t>2.05</a:t>
                      </a:r>
                      <a:endParaRPr lang="zh-CN" sz="1050" kern="10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0000"/>
                        </a:lnSpc>
                        <a:spcAft>
                          <a:spcPts val="0"/>
                        </a:spcAft>
                      </a:pPr>
                      <a:r>
                        <a:rPr lang="en-US" sz="1050" kern="100" dirty="0">
                          <a:effectLst/>
                        </a:rPr>
                        <a:t>1.98</a:t>
                      </a:r>
                      <a:endParaRPr lang="zh-CN" sz="1050" kern="100" dirty="0">
                        <a:effectLst/>
                        <a:latin typeface="Times New Roman" panose="02020603050405020304" pitchFamily="18" charset="0"/>
                        <a:ea typeface="宋体" panose="02010600030101010101" pitchFamily="2"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96612865"/>
                  </a:ext>
                </a:extLst>
              </a:tr>
            </a:tbl>
          </a:graphicData>
        </a:graphic>
      </p:graphicFrame>
      <p:pic>
        <p:nvPicPr>
          <p:cNvPr id="1028" name="图片 3" descr="wps2"/>
          <p:cNvPicPr>
            <a:picLocks noChangeAspect="1" noChangeArrowheads="1"/>
          </p:cNvPicPr>
          <p:nvPr/>
        </p:nvPicPr>
        <p:blipFill>
          <a:blip r:embed="rId5">
            <a:extLst>
              <a:ext uri="{BEBA8EAE-BF5A-486C-A8C5-ECC9F3942E4B}">
                <a14:imgProps xmlns:a14="http://schemas.microsoft.com/office/drawing/2010/main">
                  <a14:imgLayer r:embed="rId6">
                    <a14:imgEffect>
                      <a14:sharpenSoften amount="50000"/>
                    </a14:imgEffect>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9116482" y="3838779"/>
            <a:ext cx="2101159" cy="1701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 name="对话气泡: 圆角矩形 10">
            <a:extLst>
              <a:ext uri="{FF2B5EF4-FFF2-40B4-BE49-F238E27FC236}">
                <a16:creationId xmlns:a16="http://schemas.microsoft.com/office/drawing/2014/main" id="{0F1B99B7-60DC-4779-AB6A-2DB18867F8B1}"/>
              </a:ext>
            </a:extLst>
          </p:cNvPr>
          <p:cNvSpPr/>
          <p:nvPr/>
        </p:nvSpPr>
        <p:spPr bwMode="auto">
          <a:xfrm>
            <a:off x="2784329" y="3352618"/>
            <a:ext cx="4704128" cy="1429404"/>
          </a:xfrm>
          <a:prstGeom prst="wedgeRoundRectCallout">
            <a:avLst>
              <a:gd name="adj1" fmla="val 1384"/>
              <a:gd name="adj2" fmla="val 138202"/>
              <a:gd name="adj3" fmla="val 16667"/>
            </a:avLst>
          </a:prstGeom>
          <a:solidFill>
            <a:srgbClr val="6FA2D0"/>
          </a:solidFill>
          <a:ln w="9525" cap="flat" cmpd="sng" algn="ctr">
            <a:noFill/>
            <a:prstDash val="solid"/>
            <a:round/>
            <a:headEnd type="none" w="med" len="med"/>
            <a:tailEnd type="none" w="med" len="med"/>
          </a:ln>
          <a:effectLst>
            <a:outerShdw dist="17961" dir="2700000" algn="ctr" rotWithShape="0">
              <a:schemeClr val="tx1">
                <a:gamma/>
                <a:shade val="60000"/>
                <a:invGamma/>
              </a:schemeClr>
            </a:outerShdw>
          </a:effectLst>
        </p:spPr>
        <p:txBody>
          <a:bodyPr/>
          <a:lstStyle/>
          <a:p>
            <a:pPr eaLnBrk="1" hangingPunct="1">
              <a:defRPr/>
            </a:pPr>
            <a:r>
              <a:rPr lang="zh-CN" altLang="en-US" sz="2800" b="1" dirty="0" smtClean="0">
                <a:solidFill>
                  <a:schemeClr val="bg1"/>
                </a:solidFill>
              </a:rPr>
              <a:t>考查</a:t>
            </a:r>
            <a:r>
              <a:rPr lang="en-US" altLang="zh-CN" sz="2800" b="1" dirty="0" err="1" smtClean="0">
                <a:solidFill>
                  <a:schemeClr val="bg1"/>
                </a:solidFill>
              </a:rPr>
              <a:t>Ksp</a:t>
            </a:r>
            <a:r>
              <a:rPr lang="zh-CN" altLang="en-US" sz="2800" b="1" dirty="0" smtClean="0">
                <a:solidFill>
                  <a:schemeClr val="bg1"/>
                </a:solidFill>
              </a:rPr>
              <a:t>的有关计算。</a:t>
            </a:r>
            <a:endParaRPr lang="en-US" altLang="zh-CN" sz="2800" b="1" dirty="0" smtClean="0">
              <a:solidFill>
                <a:schemeClr val="bg1"/>
              </a:solidFill>
            </a:endParaRPr>
          </a:p>
          <a:p>
            <a:pPr eaLnBrk="1" hangingPunct="1">
              <a:defRPr/>
            </a:pPr>
            <a:r>
              <a:rPr lang="zh-CN" altLang="en-US" sz="2800" b="1" dirty="0" smtClean="0">
                <a:solidFill>
                  <a:schemeClr val="bg1"/>
                </a:solidFill>
              </a:rPr>
              <a:t>试题难度：中等</a:t>
            </a:r>
            <a:endParaRPr lang="en-US" altLang="zh-CN" sz="2800" b="1" dirty="0" smtClean="0">
              <a:solidFill>
                <a:schemeClr val="bg1"/>
              </a:solidFill>
            </a:endParaRPr>
          </a:p>
        </p:txBody>
      </p:sp>
      <p:sp>
        <p:nvSpPr>
          <p:cNvPr id="14" name="矩形 1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3 </a:t>
            </a:r>
            <a:r>
              <a:rPr lang="zh-CN" altLang="en-US" sz="3600" b="1" dirty="0" smtClean="0">
                <a:latin typeface="微软雅黑" panose="020B0503020204020204" pitchFamily="34" charset="-122"/>
                <a:ea typeface="微软雅黑" panose="020B0503020204020204" pitchFamily="34" charset="-122"/>
              </a:rPr>
              <a:t>原创题解读</a:t>
            </a:r>
            <a:endParaRPr lang="zh-CN" altLang="en-US" sz="3600" b="1" dirty="0">
              <a:latin typeface="微软雅黑" panose="020B0503020204020204" pitchFamily="34" charset="-122"/>
              <a:ea typeface="微软雅黑" panose="020B0503020204020204" pitchFamily="34" charset="-122"/>
              <a:sym typeface="+mn-ea"/>
            </a:endParaRPr>
          </a:p>
        </p:txBody>
      </p:sp>
    </p:spTree>
    <p:extLst>
      <p:ext uri="{BB962C8B-B14F-4D97-AF65-F5344CB8AC3E}">
        <p14:creationId xmlns:p14="http://schemas.microsoft.com/office/powerpoint/2010/main" val="412298257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任意多边形 18"/>
          <p:cNvSpPr/>
          <p:nvPr/>
        </p:nvSpPr>
        <p:spPr>
          <a:xfrm>
            <a:off x="4066841" y="1380376"/>
            <a:ext cx="7402670" cy="2209440"/>
          </a:xfrm>
          <a:custGeom>
            <a:avLst/>
            <a:gdLst>
              <a:gd name="connsiteX0" fmla="*/ 0 w 4186915"/>
              <a:gd name="connsiteY0" fmla="*/ 187180 h 1123055"/>
              <a:gd name="connsiteX1" fmla="*/ 187180 w 4186915"/>
              <a:gd name="connsiteY1" fmla="*/ 0 h 1123055"/>
              <a:gd name="connsiteX2" fmla="*/ 3999735 w 4186915"/>
              <a:gd name="connsiteY2" fmla="*/ 0 h 1123055"/>
              <a:gd name="connsiteX3" fmla="*/ 4186915 w 4186915"/>
              <a:gd name="connsiteY3" fmla="*/ 187180 h 1123055"/>
              <a:gd name="connsiteX4" fmla="*/ 4186915 w 4186915"/>
              <a:gd name="connsiteY4" fmla="*/ 935875 h 1123055"/>
              <a:gd name="connsiteX5" fmla="*/ 3999735 w 4186915"/>
              <a:gd name="connsiteY5" fmla="*/ 1123055 h 1123055"/>
              <a:gd name="connsiteX6" fmla="*/ 187180 w 4186915"/>
              <a:gd name="connsiteY6" fmla="*/ 1123055 h 1123055"/>
              <a:gd name="connsiteX7" fmla="*/ 0 w 4186915"/>
              <a:gd name="connsiteY7" fmla="*/ 935875 h 1123055"/>
              <a:gd name="connsiteX8" fmla="*/ 0 w 4186915"/>
              <a:gd name="connsiteY8" fmla="*/ 187180 h 1123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86915" h="1123055">
                <a:moveTo>
                  <a:pt x="0" y="187180"/>
                </a:moveTo>
                <a:cubicBezTo>
                  <a:pt x="0" y="83803"/>
                  <a:pt x="83803" y="0"/>
                  <a:pt x="187180" y="0"/>
                </a:cubicBezTo>
                <a:lnTo>
                  <a:pt x="3999735" y="0"/>
                </a:lnTo>
                <a:cubicBezTo>
                  <a:pt x="4103112" y="0"/>
                  <a:pt x="4186915" y="83803"/>
                  <a:pt x="4186915" y="187180"/>
                </a:cubicBezTo>
                <a:lnTo>
                  <a:pt x="4186915" y="935875"/>
                </a:lnTo>
                <a:cubicBezTo>
                  <a:pt x="4186915" y="1039252"/>
                  <a:pt x="4103112" y="1123055"/>
                  <a:pt x="3999735" y="1123055"/>
                </a:cubicBezTo>
                <a:lnTo>
                  <a:pt x="187180" y="1123055"/>
                </a:lnTo>
                <a:cubicBezTo>
                  <a:pt x="83803" y="1123055"/>
                  <a:pt x="0" y="1039252"/>
                  <a:pt x="0" y="935875"/>
                </a:cubicBezTo>
                <a:lnTo>
                  <a:pt x="0" y="187180"/>
                </a:lnTo>
                <a:close/>
              </a:path>
            </a:pathLst>
          </a:custGeom>
          <a:noFill/>
          <a:ln>
            <a:solidFill>
              <a:schemeClr val="tx1">
                <a:lumMod val="95000"/>
                <a:lumOff val="5000"/>
              </a:schemeClr>
            </a:solidFill>
          </a:ln>
        </p:spPr>
        <p:style>
          <a:lnRef idx="2">
            <a:schemeClr val="lt1">
              <a:hueOff val="0"/>
              <a:satOff val="0"/>
              <a:lumOff val="0"/>
              <a:alphaOff val="0"/>
            </a:schemeClr>
          </a:lnRef>
          <a:fillRef idx="1">
            <a:scrgbClr r="0" g="0" b="0"/>
          </a:fillRef>
          <a:effectRef idx="0">
            <a:schemeClr val="accent4">
              <a:hueOff val="11142974"/>
              <a:satOff val="39624"/>
              <a:lumOff val="89608"/>
              <a:alphaOff val="0"/>
            </a:schemeClr>
          </a:effectRef>
          <a:fontRef idx="minor">
            <a:schemeClr val="lt1"/>
          </a:fontRef>
        </p:style>
        <p:txBody>
          <a:bodyPr spcFirstLastPara="0" vert="horz" wrap="square" lIns="941054" tIns="226273" rIns="226273" bIns="226273" numCol="1" spcCol="1270" anchor="ctr" anchorCtr="0">
            <a:noAutofit/>
          </a:bodyPr>
          <a:lstStyle/>
          <a:p>
            <a:pPr lvl="0" algn="l" defTabSz="2000250">
              <a:lnSpc>
                <a:spcPct val="90000"/>
              </a:lnSpc>
              <a:spcBef>
                <a:spcPct val="0"/>
              </a:spcBef>
              <a:spcAft>
                <a:spcPct val="35000"/>
              </a:spcAft>
            </a:pPr>
            <a:endParaRPr lang="zh-CN" altLang="en-US" sz="4500" kern="1200">
              <a:solidFill>
                <a:schemeClr val="tx1"/>
              </a:solidFill>
            </a:endParaRPr>
          </a:p>
        </p:txBody>
      </p:sp>
      <p:grpSp>
        <p:nvGrpSpPr>
          <p:cNvPr id="25" name="组合 24"/>
          <p:cNvGrpSpPr/>
          <p:nvPr/>
        </p:nvGrpSpPr>
        <p:grpSpPr>
          <a:xfrm>
            <a:off x="409167" y="992777"/>
            <a:ext cx="3748007" cy="5128003"/>
            <a:chOff x="73902" y="1086054"/>
            <a:chExt cx="3748007" cy="5128003"/>
          </a:xfrm>
        </p:grpSpPr>
        <p:sp>
          <p:nvSpPr>
            <p:cNvPr id="7" name="椭圆 6"/>
            <p:cNvSpPr/>
            <p:nvPr/>
          </p:nvSpPr>
          <p:spPr>
            <a:xfrm>
              <a:off x="2058520" y="3764457"/>
              <a:ext cx="194126" cy="194126"/>
            </a:xfrm>
            <a:prstGeom prst="ellipse">
              <a:avLst/>
            </a:pr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8" name="椭圆 7"/>
            <p:cNvSpPr/>
            <p:nvPr/>
          </p:nvSpPr>
          <p:spPr>
            <a:xfrm>
              <a:off x="1888465" y="4036978"/>
              <a:ext cx="194126" cy="194126"/>
            </a:xfrm>
            <a:prstGeom prst="ellipse">
              <a:avLst/>
            </a:prstGeom>
          </p:spPr>
          <p:style>
            <a:lnRef idx="2">
              <a:schemeClr val="accent4">
                <a:hueOff val="1238108"/>
                <a:satOff val="4403"/>
                <a:lumOff val="9956"/>
                <a:alphaOff val="0"/>
              </a:schemeClr>
            </a:lnRef>
            <a:fillRef idx="1">
              <a:schemeClr val="accent4">
                <a:hueOff val="1238108"/>
                <a:satOff val="4403"/>
                <a:lumOff val="9956"/>
                <a:alphaOff val="0"/>
              </a:schemeClr>
            </a:fillRef>
            <a:effectRef idx="0">
              <a:schemeClr val="accent4">
                <a:hueOff val="1238108"/>
                <a:satOff val="4403"/>
                <a:lumOff val="9956"/>
                <a:alphaOff val="0"/>
              </a:schemeClr>
            </a:effectRef>
            <a:fontRef idx="minor">
              <a:schemeClr val="lt1"/>
            </a:fontRef>
          </p:style>
        </p:sp>
        <p:sp>
          <p:nvSpPr>
            <p:cNvPr id="9" name="椭圆 8"/>
            <p:cNvSpPr/>
            <p:nvPr/>
          </p:nvSpPr>
          <p:spPr>
            <a:xfrm>
              <a:off x="1685797" y="4272923"/>
              <a:ext cx="194126" cy="194126"/>
            </a:xfrm>
            <a:prstGeom prst="ellipse">
              <a:avLst/>
            </a:prstGeom>
          </p:spPr>
          <p:style>
            <a:lnRef idx="2">
              <a:schemeClr val="accent4">
                <a:hueOff val="2476217"/>
                <a:satOff val="8805"/>
                <a:lumOff val="19913"/>
                <a:alphaOff val="0"/>
              </a:schemeClr>
            </a:lnRef>
            <a:fillRef idx="1">
              <a:schemeClr val="accent4">
                <a:hueOff val="2476217"/>
                <a:satOff val="8805"/>
                <a:lumOff val="19913"/>
                <a:alphaOff val="0"/>
              </a:schemeClr>
            </a:fillRef>
            <a:effectRef idx="0">
              <a:schemeClr val="accent4">
                <a:hueOff val="2476217"/>
                <a:satOff val="8805"/>
                <a:lumOff val="19913"/>
                <a:alphaOff val="0"/>
              </a:schemeClr>
            </a:effectRef>
            <a:fontRef idx="minor">
              <a:schemeClr val="lt1"/>
            </a:fontRef>
          </p:style>
        </p:sp>
        <p:sp>
          <p:nvSpPr>
            <p:cNvPr id="10" name="椭圆 9"/>
            <p:cNvSpPr/>
            <p:nvPr/>
          </p:nvSpPr>
          <p:spPr>
            <a:xfrm>
              <a:off x="2363687" y="1395152"/>
              <a:ext cx="194126" cy="194126"/>
            </a:xfrm>
            <a:prstGeom prst="ellipse">
              <a:avLst/>
            </a:prstGeom>
          </p:spPr>
          <p:style>
            <a:lnRef idx="2">
              <a:schemeClr val="accent4">
                <a:hueOff val="3714325"/>
                <a:satOff val="13208"/>
                <a:lumOff val="29869"/>
                <a:alphaOff val="0"/>
              </a:schemeClr>
            </a:lnRef>
            <a:fillRef idx="1">
              <a:schemeClr val="accent4">
                <a:hueOff val="3714325"/>
                <a:satOff val="13208"/>
                <a:lumOff val="29869"/>
                <a:alphaOff val="0"/>
              </a:schemeClr>
            </a:fillRef>
            <a:effectRef idx="0">
              <a:schemeClr val="accent4">
                <a:hueOff val="3714325"/>
                <a:satOff val="13208"/>
                <a:lumOff val="29869"/>
                <a:alphaOff val="0"/>
              </a:schemeClr>
            </a:effectRef>
            <a:fontRef idx="minor">
              <a:schemeClr val="lt1"/>
            </a:fontRef>
          </p:style>
        </p:sp>
        <p:sp>
          <p:nvSpPr>
            <p:cNvPr id="11" name="椭圆 10"/>
            <p:cNvSpPr/>
            <p:nvPr/>
          </p:nvSpPr>
          <p:spPr>
            <a:xfrm>
              <a:off x="2623040" y="1240603"/>
              <a:ext cx="194126" cy="194126"/>
            </a:xfrm>
            <a:prstGeom prst="ellipse">
              <a:avLst/>
            </a:prstGeom>
          </p:spPr>
          <p:style>
            <a:lnRef idx="2">
              <a:schemeClr val="accent4">
                <a:hueOff val="4952433"/>
                <a:satOff val="17611"/>
                <a:lumOff val="39826"/>
                <a:alphaOff val="0"/>
              </a:schemeClr>
            </a:lnRef>
            <a:fillRef idx="1">
              <a:schemeClr val="accent4">
                <a:hueOff val="4952433"/>
                <a:satOff val="17611"/>
                <a:lumOff val="39826"/>
                <a:alphaOff val="0"/>
              </a:schemeClr>
            </a:fillRef>
            <a:effectRef idx="0">
              <a:schemeClr val="accent4">
                <a:hueOff val="4952433"/>
                <a:satOff val="17611"/>
                <a:lumOff val="39826"/>
                <a:alphaOff val="0"/>
              </a:schemeClr>
            </a:effectRef>
            <a:fontRef idx="minor">
              <a:schemeClr val="lt1"/>
            </a:fontRef>
          </p:style>
        </p:sp>
        <p:sp>
          <p:nvSpPr>
            <p:cNvPr id="12" name="椭圆 11"/>
            <p:cNvSpPr/>
            <p:nvPr/>
          </p:nvSpPr>
          <p:spPr>
            <a:xfrm>
              <a:off x="2881616" y="1086054"/>
              <a:ext cx="194126" cy="194126"/>
            </a:xfrm>
            <a:prstGeom prst="ellipse">
              <a:avLst/>
            </a:prstGeom>
          </p:spPr>
          <p:style>
            <a:lnRef idx="2">
              <a:schemeClr val="accent4">
                <a:hueOff val="6190541"/>
                <a:satOff val="22013"/>
                <a:lumOff val="49782"/>
                <a:alphaOff val="0"/>
              </a:schemeClr>
            </a:lnRef>
            <a:fillRef idx="1">
              <a:schemeClr val="accent4">
                <a:hueOff val="6190541"/>
                <a:satOff val="22013"/>
                <a:lumOff val="49782"/>
                <a:alphaOff val="0"/>
              </a:schemeClr>
            </a:fillRef>
            <a:effectRef idx="0">
              <a:schemeClr val="accent4">
                <a:hueOff val="6190541"/>
                <a:satOff val="22013"/>
                <a:lumOff val="49782"/>
                <a:alphaOff val="0"/>
              </a:schemeClr>
            </a:effectRef>
            <a:fontRef idx="minor">
              <a:schemeClr val="lt1"/>
            </a:fontRef>
          </p:style>
        </p:sp>
        <p:sp>
          <p:nvSpPr>
            <p:cNvPr id="13" name="椭圆 12"/>
            <p:cNvSpPr/>
            <p:nvPr/>
          </p:nvSpPr>
          <p:spPr>
            <a:xfrm>
              <a:off x="3140192" y="1240603"/>
              <a:ext cx="194126" cy="194126"/>
            </a:xfrm>
            <a:prstGeom prst="ellipse">
              <a:avLst/>
            </a:prstGeom>
          </p:spPr>
          <p:style>
            <a:lnRef idx="2">
              <a:schemeClr val="accent4">
                <a:hueOff val="7428649"/>
                <a:satOff val="26416"/>
                <a:lumOff val="59739"/>
                <a:alphaOff val="0"/>
              </a:schemeClr>
            </a:lnRef>
            <a:fillRef idx="1">
              <a:schemeClr val="accent4">
                <a:hueOff val="7428649"/>
                <a:satOff val="26416"/>
                <a:lumOff val="59739"/>
                <a:alphaOff val="0"/>
              </a:schemeClr>
            </a:fillRef>
            <a:effectRef idx="0">
              <a:schemeClr val="accent4">
                <a:hueOff val="7428649"/>
                <a:satOff val="26416"/>
                <a:lumOff val="59739"/>
                <a:alphaOff val="0"/>
              </a:schemeClr>
            </a:effectRef>
            <a:fontRef idx="minor">
              <a:schemeClr val="lt1"/>
            </a:fontRef>
          </p:style>
        </p:sp>
        <p:sp>
          <p:nvSpPr>
            <p:cNvPr id="14" name="椭圆 13"/>
            <p:cNvSpPr/>
            <p:nvPr/>
          </p:nvSpPr>
          <p:spPr>
            <a:xfrm>
              <a:off x="3399545" y="1395152"/>
              <a:ext cx="194126" cy="194126"/>
            </a:xfrm>
            <a:prstGeom prst="ellipse">
              <a:avLst/>
            </a:prstGeom>
          </p:spPr>
          <p:style>
            <a:lnRef idx="2">
              <a:schemeClr val="accent4">
                <a:hueOff val="8666757"/>
                <a:satOff val="30819"/>
                <a:lumOff val="69695"/>
                <a:alphaOff val="0"/>
              </a:schemeClr>
            </a:lnRef>
            <a:fillRef idx="1">
              <a:schemeClr val="accent4">
                <a:hueOff val="8666757"/>
                <a:satOff val="30819"/>
                <a:lumOff val="69695"/>
                <a:alphaOff val="0"/>
              </a:schemeClr>
            </a:fillRef>
            <a:effectRef idx="0">
              <a:schemeClr val="accent4">
                <a:hueOff val="8666757"/>
                <a:satOff val="30819"/>
                <a:lumOff val="69695"/>
                <a:alphaOff val="0"/>
              </a:schemeClr>
            </a:effectRef>
            <a:fontRef idx="minor">
              <a:schemeClr val="lt1"/>
            </a:fontRef>
          </p:style>
        </p:sp>
        <p:sp>
          <p:nvSpPr>
            <p:cNvPr id="15" name="椭圆 14"/>
            <p:cNvSpPr/>
            <p:nvPr/>
          </p:nvSpPr>
          <p:spPr>
            <a:xfrm>
              <a:off x="2881616" y="1412152"/>
              <a:ext cx="194126" cy="194126"/>
            </a:xfrm>
            <a:prstGeom prst="ellipse">
              <a:avLst/>
            </a:prstGeom>
          </p:spPr>
          <p:style>
            <a:lnRef idx="2">
              <a:schemeClr val="accent4">
                <a:hueOff val="9904866"/>
                <a:satOff val="35221"/>
                <a:lumOff val="79652"/>
                <a:alphaOff val="0"/>
              </a:schemeClr>
            </a:lnRef>
            <a:fillRef idx="1">
              <a:schemeClr val="accent4">
                <a:hueOff val="9904866"/>
                <a:satOff val="35221"/>
                <a:lumOff val="79652"/>
                <a:alphaOff val="0"/>
              </a:schemeClr>
            </a:fillRef>
            <a:effectRef idx="0">
              <a:schemeClr val="accent4">
                <a:hueOff val="9904866"/>
                <a:satOff val="35221"/>
                <a:lumOff val="79652"/>
                <a:alphaOff val="0"/>
              </a:schemeClr>
            </a:effectRef>
            <a:fontRef idx="minor">
              <a:schemeClr val="lt1"/>
            </a:fontRef>
          </p:style>
        </p:sp>
        <p:sp>
          <p:nvSpPr>
            <p:cNvPr id="16" name="椭圆 15"/>
            <p:cNvSpPr/>
            <p:nvPr/>
          </p:nvSpPr>
          <p:spPr>
            <a:xfrm>
              <a:off x="2881616" y="1738251"/>
              <a:ext cx="194126" cy="194126"/>
            </a:xfrm>
            <a:prstGeom prst="ellipse">
              <a:avLst/>
            </a:prstGeom>
          </p:spPr>
          <p:style>
            <a:lnRef idx="2">
              <a:schemeClr val="accent4">
                <a:hueOff val="11142974"/>
                <a:satOff val="39624"/>
                <a:lumOff val="89608"/>
                <a:alphaOff val="0"/>
              </a:schemeClr>
            </a:lnRef>
            <a:fillRef idx="1">
              <a:schemeClr val="accent4">
                <a:hueOff val="11142974"/>
                <a:satOff val="39624"/>
                <a:lumOff val="89608"/>
                <a:alphaOff val="0"/>
              </a:schemeClr>
            </a:fillRef>
            <a:effectRef idx="0">
              <a:schemeClr val="accent4">
                <a:hueOff val="11142974"/>
                <a:satOff val="39624"/>
                <a:lumOff val="89608"/>
                <a:alphaOff val="0"/>
              </a:schemeClr>
            </a:effectRef>
            <a:fontRef idx="minor">
              <a:schemeClr val="lt1"/>
            </a:fontRef>
          </p:style>
        </p:sp>
        <p:sp>
          <p:nvSpPr>
            <p:cNvPr id="18" name="椭圆 17"/>
            <p:cNvSpPr/>
            <p:nvPr/>
          </p:nvSpPr>
          <p:spPr>
            <a:xfrm>
              <a:off x="73902" y="4272923"/>
              <a:ext cx="2081681" cy="1941134"/>
            </a:xfrm>
            <a:prstGeom prst="ellipse">
              <a:avLst/>
            </a:prstGeom>
            <a:solidFill>
              <a:schemeClr val="tx2">
                <a:lumMod val="65000"/>
                <a:lumOff val="35000"/>
              </a:schemeClr>
            </a:solidFill>
          </p:spPr>
          <p:style>
            <a:lnRef idx="2">
              <a:schemeClr val="lt1">
                <a:hueOff val="0"/>
                <a:satOff val="0"/>
                <a:lumOff val="0"/>
                <a:alphaOff val="0"/>
              </a:schemeClr>
            </a:lnRef>
            <a:fillRef idx="1">
              <a:scrgbClr r="0" g="0" b="0"/>
            </a:fillRef>
            <a:effectRef idx="0">
              <a:schemeClr val="accent4">
                <a:tint val="50000"/>
                <a:hueOff val="0"/>
                <a:satOff val="0"/>
                <a:lumOff val="0"/>
                <a:alphaOff val="0"/>
              </a:schemeClr>
            </a:effectRef>
            <a:fontRef idx="minor">
              <a:schemeClr val="lt1">
                <a:hueOff val="0"/>
                <a:satOff val="0"/>
                <a:lumOff val="0"/>
                <a:alphaOff val="0"/>
              </a:schemeClr>
            </a:fontRef>
          </p:style>
        </p:sp>
        <p:sp>
          <p:nvSpPr>
            <p:cNvPr id="20" name="椭圆 19"/>
            <p:cNvSpPr/>
            <p:nvPr/>
          </p:nvSpPr>
          <p:spPr>
            <a:xfrm>
              <a:off x="1703851" y="1948124"/>
              <a:ext cx="2118058" cy="1941134"/>
            </a:xfrm>
            <a:prstGeom prst="ellipse">
              <a:avLst/>
            </a:prstGeom>
            <a:solidFill>
              <a:schemeClr val="accent5">
                <a:lumMod val="50000"/>
              </a:schemeClr>
            </a:solidFill>
          </p:spPr>
          <p:style>
            <a:lnRef idx="2">
              <a:schemeClr val="lt1">
                <a:hueOff val="0"/>
                <a:satOff val="0"/>
                <a:lumOff val="0"/>
                <a:alphaOff val="0"/>
              </a:schemeClr>
            </a:lnRef>
            <a:fillRef idx="1">
              <a:scrgbClr r="0" g="0" b="0"/>
            </a:fillRef>
            <a:effectRef idx="0">
              <a:schemeClr val="accent4">
                <a:tint val="50000"/>
                <a:hueOff val="11153610"/>
                <a:satOff val="38299"/>
                <a:lumOff val="21489"/>
                <a:alphaOff val="0"/>
              </a:schemeClr>
            </a:effectRef>
            <a:fontRef idx="minor">
              <a:schemeClr val="lt1">
                <a:hueOff val="0"/>
                <a:satOff val="0"/>
                <a:lumOff val="0"/>
                <a:alphaOff val="0"/>
              </a:schemeClr>
            </a:fontRef>
          </p:style>
        </p:sp>
      </p:grpSp>
      <p:sp>
        <p:nvSpPr>
          <p:cNvPr id="3" name="内容占位符 2">
            <a:extLst>
              <a:ext uri="{FF2B5EF4-FFF2-40B4-BE49-F238E27FC236}">
                <a16:creationId xmlns:a16="http://schemas.microsoft.com/office/drawing/2014/main" id="{C7D54BF6-CE98-4534-8271-540EBCDE64A0}"/>
              </a:ext>
            </a:extLst>
          </p:cNvPr>
          <p:cNvSpPr>
            <a:spLocks noGrp="1"/>
          </p:cNvSpPr>
          <p:nvPr>
            <p:ph idx="1"/>
          </p:nvPr>
        </p:nvSpPr>
        <p:spPr>
          <a:xfrm>
            <a:off x="4252739" y="1564023"/>
            <a:ext cx="7144094" cy="2115299"/>
          </a:xfrm>
        </p:spPr>
        <p:txBody>
          <a:bodyPr/>
          <a:lstStyle/>
          <a:p>
            <a:pPr marL="0" indent="0">
              <a:lnSpc>
                <a:spcPct val="125000"/>
              </a:lnSpc>
              <a:spcBef>
                <a:spcPts val="0"/>
              </a:spcBef>
              <a:buNone/>
            </a:pPr>
            <a:r>
              <a:rPr lang="zh-CN" altLang="zh-CN" sz="2800" b="1" kern="100" dirty="0">
                <a:latin typeface="Times New Roman" panose="02020603050405020304" pitchFamily="18" charset="0"/>
                <a:cs typeface="Times New Roman" panose="02020603050405020304" pitchFamily="18" charset="0"/>
              </a:rPr>
              <a:t>有机物的组成、结构、性质、反应类型</a:t>
            </a:r>
            <a:r>
              <a:rPr lang="zh-CN" altLang="en-US" sz="2800" b="1" kern="100" dirty="0">
                <a:latin typeface="Times New Roman" panose="02020603050405020304" pitchFamily="18" charset="0"/>
                <a:cs typeface="Times New Roman" panose="02020603050405020304" pitchFamily="18" charset="0"/>
              </a:rPr>
              <a:t>的考察体现了“宏观辨识与微观辨析”的素养，要求学生树立“结构决定性质”的观念</a:t>
            </a:r>
            <a:r>
              <a:rPr lang="zh-CN" altLang="en-US" sz="2800" b="1" kern="100" dirty="0" smtClean="0">
                <a:latin typeface="Times New Roman" panose="02020603050405020304" pitchFamily="18" charset="0"/>
                <a:cs typeface="Times New Roman" panose="02020603050405020304" pitchFamily="18" charset="0"/>
              </a:rPr>
              <a:t>。</a:t>
            </a:r>
            <a:endParaRPr lang="en-US" altLang="zh-CN" sz="2800" b="1" kern="100" dirty="0">
              <a:latin typeface="Times New Roman" panose="02020603050405020304" pitchFamily="18" charset="0"/>
              <a:cs typeface="Times New Roman" panose="02020603050405020304" pitchFamily="18" charset="0"/>
            </a:endParaRPr>
          </a:p>
        </p:txBody>
      </p:sp>
      <p:sp>
        <p:nvSpPr>
          <p:cNvPr id="4" name="矩形 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1  </a:t>
            </a:r>
            <a:r>
              <a:rPr lang="zh-CN" altLang="en-US" sz="3600" b="1" dirty="0" smtClean="0">
                <a:latin typeface="微软雅黑" panose="020B0503020204020204" pitchFamily="34" charset="-122"/>
                <a:ea typeface="微软雅黑" panose="020B0503020204020204" pitchFamily="34" charset="-122"/>
              </a:rPr>
              <a:t>三年</a:t>
            </a:r>
            <a:r>
              <a:rPr lang="zh-CN" altLang="en-US" sz="3600" b="1" dirty="0">
                <a:latin typeface="微软雅黑" panose="020B0503020204020204" pitchFamily="34" charset="-122"/>
                <a:ea typeface="微软雅黑" panose="020B0503020204020204" pitchFamily="34" charset="-122"/>
              </a:rPr>
              <a:t>高考试题分析</a:t>
            </a:r>
            <a:endParaRPr lang="zh-CN" altLang="en-US" sz="3600" b="1" dirty="0">
              <a:latin typeface="微软雅黑" panose="020B0503020204020204" pitchFamily="34" charset="-122"/>
              <a:ea typeface="微软雅黑" panose="020B0503020204020204" pitchFamily="34" charset="-122"/>
              <a:sym typeface="+mn-ea"/>
            </a:endParaRPr>
          </a:p>
        </p:txBody>
      </p:sp>
      <p:sp>
        <p:nvSpPr>
          <p:cNvPr id="23" name="矩形 22"/>
          <p:cNvSpPr/>
          <p:nvPr/>
        </p:nvSpPr>
        <p:spPr>
          <a:xfrm>
            <a:off x="2147984" y="2040377"/>
            <a:ext cx="1932160" cy="1569660"/>
          </a:xfrm>
          <a:prstGeom prst="rect">
            <a:avLst/>
          </a:prstGeom>
        </p:spPr>
        <p:txBody>
          <a:bodyPr wrap="square">
            <a:spAutoFit/>
          </a:bodyPr>
          <a:lstStyle/>
          <a:p>
            <a:pPr algn="ctr"/>
            <a:r>
              <a:rPr lang="zh-CN" altLang="en-US" sz="3200" b="1" kern="100" dirty="0">
                <a:solidFill>
                  <a:schemeClr val="bg1"/>
                </a:solidFill>
                <a:latin typeface="Times New Roman" panose="02020603050405020304" pitchFamily="18" charset="0"/>
                <a:cs typeface="Times New Roman" panose="02020603050405020304" pitchFamily="18" charset="0"/>
              </a:rPr>
              <a:t>宏观辨识</a:t>
            </a:r>
            <a:r>
              <a:rPr lang="zh-CN" altLang="en-US" sz="3200" b="1" kern="100" dirty="0" smtClean="0">
                <a:solidFill>
                  <a:schemeClr val="bg1"/>
                </a:solidFill>
                <a:latin typeface="Times New Roman" panose="02020603050405020304" pitchFamily="18" charset="0"/>
                <a:cs typeface="Times New Roman" panose="02020603050405020304" pitchFamily="18" charset="0"/>
              </a:rPr>
              <a:t>与</a:t>
            </a:r>
            <a:endParaRPr lang="en-US" altLang="zh-CN" sz="3200" b="1" kern="100" dirty="0" smtClean="0">
              <a:solidFill>
                <a:schemeClr val="bg1"/>
              </a:solidFill>
              <a:latin typeface="Times New Roman" panose="02020603050405020304" pitchFamily="18" charset="0"/>
              <a:cs typeface="Times New Roman" panose="02020603050405020304" pitchFamily="18" charset="0"/>
            </a:endParaRPr>
          </a:p>
          <a:p>
            <a:pPr algn="ctr"/>
            <a:r>
              <a:rPr lang="zh-CN" altLang="en-US" sz="3200" b="1" kern="100" dirty="0" smtClean="0">
                <a:solidFill>
                  <a:schemeClr val="bg1"/>
                </a:solidFill>
                <a:latin typeface="Times New Roman" panose="02020603050405020304" pitchFamily="18" charset="0"/>
                <a:cs typeface="Times New Roman" panose="02020603050405020304" pitchFamily="18" charset="0"/>
              </a:rPr>
              <a:t>微观</a:t>
            </a:r>
            <a:r>
              <a:rPr lang="zh-CN" altLang="en-US" sz="3200" b="1" kern="100" dirty="0">
                <a:solidFill>
                  <a:schemeClr val="bg1"/>
                </a:solidFill>
                <a:latin typeface="Times New Roman" panose="02020603050405020304" pitchFamily="18" charset="0"/>
                <a:cs typeface="Times New Roman" panose="02020603050405020304" pitchFamily="18" charset="0"/>
              </a:rPr>
              <a:t>辨析</a:t>
            </a:r>
            <a:endParaRPr lang="zh-CN" altLang="en-US" sz="3200" dirty="0">
              <a:solidFill>
                <a:schemeClr val="bg1"/>
              </a:solidFill>
            </a:endParaRPr>
          </a:p>
        </p:txBody>
      </p:sp>
      <p:grpSp>
        <p:nvGrpSpPr>
          <p:cNvPr id="32" name="组合 31"/>
          <p:cNvGrpSpPr/>
          <p:nvPr/>
        </p:nvGrpSpPr>
        <p:grpSpPr>
          <a:xfrm>
            <a:off x="483927" y="3925720"/>
            <a:ext cx="11013306" cy="2764646"/>
            <a:chOff x="161199" y="3925720"/>
            <a:chExt cx="11013306" cy="2764646"/>
          </a:xfrm>
        </p:grpSpPr>
        <p:grpSp>
          <p:nvGrpSpPr>
            <p:cNvPr id="31" name="组合 30"/>
            <p:cNvGrpSpPr/>
            <p:nvPr/>
          </p:nvGrpSpPr>
          <p:grpSpPr>
            <a:xfrm>
              <a:off x="2133536" y="3925720"/>
              <a:ext cx="9040969" cy="2764646"/>
              <a:chOff x="2133536" y="3925720"/>
              <a:chExt cx="9040969" cy="2764646"/>
            </a:xfrm>
          </p:grpSpPr>
          <p:sp>
            <p:nvSpPr>
              <p:cNvPr id="17" name="任意多边形 16"/>
              <p:cNvSpPr/>
              <p:nvPr/>
            </p:nvSpPr>
            <p:spPr>
              <a:xfrm>
                <a:off x="2133536" y="3925720"/>
                <a:ext cx="9040969" cy="2764646"/>
              </a:xfrm>
              <a:custGeom>
                <a:avLst/>
                <a:gdLst>
                  <a:gd name="connsiteX0" fmla="*/ 0 w 4186915"/>
                  <a:gd name="connsiteY0" fmla="*/ 187180 h 1123055"/>
                  <a:gd name="connsiteX1" fmla="*/ 187180 w 4186915"/>
                  <a:gd name="connsiteY1" fmla="*/ 0 h 1123055"/>
                  <a:gd name="connsiteX2" fmla="*/ 3999735 w 4186915"/>
                  <a:gd name="connsiteY2" fmla="*/ 0 h 1123055"/>
                  <a:gd name="connsiteX3" fmla="*/ 4186915 w 4186915"/>
                  <a:gd name="connsiteY3" fmla="*/ 187180 h 1123055"/>
                  <a:gd name="connsiteX4" fmla="*/ 4186915 w 4186915"/>
                  <a:gd name="connsiteY4" fmla="*/ 935875 h 1123055"/>
                  <a:gd name="connsiteX5" fmla="*/ 3999735 w 4186915"/>
                  <a:gd name="connsiteY5" fmla="*/ 1123055 h 1123055"/>
                  <a:gd name="connsiteX6" fmla="*/ 187180 w 4186915"/>
                  <a:gd name="connsiteY6" fmla="*/ 1123055 h 1123055"/>
                  <a:gd name="connsiteX7" fmla="*/ 0 w 4186915"/>
                  <a:gd name="connsiteY7" fmla="*/ 935875 h 1123055"/>
                  <a:gd name="connsiteX8" fmla="*/ 0 w 4186915"/>
                  <a:gd name="connsiteY8" fmla="*/ 187180 h 1123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86915" h="1123055">
                    <a:moveTo>
                      <a:pt x="0" y="187180"/>
                    </a:moveTo>
                    <a:cubicBezTo>
                      <a:pt x="0" y="83803"/>
                      <a:pt x="83803" y="0"/>
                      <a:pt x="187180" y="0"/>
                    </a:cubicBezTo>
                    <a:lnTo>
                      <a:pt x="3999735" y="0"/>
                    </a:lnTo>
                    <a:cubicBezTo>
                      <a:pt x="4103112" y="0"/>
                      <a:pt x="4186915" y="83803"/>
                      <a:pt x="4186915" y="187180"/>
                    </a:cubicBezTo>
                    <a:lnTo>
                      <a:pt x="4186915" y="935875"/>
                    </a:lnTo>
                    <a:cubicBezTo>
                      <a:pt x="4186915" y="1039252"/>
                      <a:pt x="4103112" y="1123055"/>
                      <a:pt x="3999735" y="1123055"/>
                    </a:cubicBezTo>
                    <a:lnTo>
                      <a:pt x="187180" y="1123055"/>
                    </a:lnTo>
                    <a:cubicBezTo>
                      <a:pt x="83803" y="1123055"/>
                      <a:pt x="0" y="1039252"/>
                      <a:pt x="0" y="935875"/>
                    </a:cubicBezTo>
                    <a:lnTo>
                      <a:pt x="0" y="187180"/>
                    </a:lnTo>
                    <a:close/>
                  </a:path>
                </a:pathLst>
              </a:custGeom>
              <a:noFill/>
              <a:ln>
                <a:solidFill>
                  <a:srgbClr val="4597A0"/>
                </a:solidFill>
              </a:ln>
            </p:spPr>
            <p:style>
              <a:lnRef idx="2">
                <a:schemeClr val="lt1">
                  <a:hueOff val="0"/>
                  <a:satOff val="0"/>
                  <a:lumOff val="0"/>
                  <a:alphaOff val="0"/>
                </a:schemeClr>
              </a:lnRef>
              <a:fillRef idx="1">
                <a:scrgbClr r="0" g="0" b="0"/>
              </a:fillRef>
              <a:effectRef idx="0">
                <a:schemeClr val="accent4">
                  <a:hueOff val="0"/>
                  <a:satOff val="0"/>
                  <a:lumOff val="0"/>
                  <a:alphaOff val="0"/>
                </a:schemeClr>
              </a:effectRef>
              <a:fontRef idx="minor">
                <a:schemeClr val="lt1"/>
              </a:fontRef>
            </p:style>
            <p:txBody>
              <a:bodyPr spcFirstLastPara="0" vert="horz" wrap="square" lIns="941054" tIns="226273" rIns="226273" bIns="226273" numCol="1" spcCol="1270" anchor="ctr" anchorCtr="0">
                <a:noAutofit/>
              </a:bodyPr>
              <a:lstStyle/>
              <a:p>
                <a:pPr lvl="0" algn="l" defTabSz="2000250">
                  <a:lnSpc>
                    <a:spcPct val="90000"/>
                  </a:lnSpc>
                  <a:spcBef>
                    <a:spcPct val="0"/>
                  </a:spcBef>
                  <a:spcAft>
                    <a:spcPct val="35000"/>
                  </a:spcAft>
                </a:pPr>
                <a:endParaRPr lang="zh-CN" altLang="en-US" sz="4500" kern="1200">
                  <a:solidFill>
                    <a:schemeClr val="tx1"/>
                  </a:solidFill>
                </a:endParaRPr>
              </a:p>
            </p:txBody>
          </p:sp>
          <p:sp>
            <p:nvSpPr>
              <p:cNvPr id="22" name="内容占位符 2">
                <a:extLst>
                  <a:ext uri="{FF2B5EF4-FFF2-40B4-BE49-F238E27FC236}">
                    <a16:creationId xmlns:a16="http://schemas.microsoft.com/office/drawing/2014/main" id="{C7D54BF6-CE98-4534-8271-540EBCDE64A0}"/>
                  </a:ext>
                </a:extLst>
              </p:cNvPr>
              <p:cNvSpPr txBox="1">
                <a:spLocks/>
              </p:cNvSpPr>
              <p:nvPr/>
            </p:nvSpPr>
            <p:spPr>
              <a:xfrm>
                <a:off x="2473287" y="4000702"/>
                <a:ext cx="8701218" cy="2689664"/>
              </a:xfrm>
              <a:prstGeom prst="rect">
                <a:avLst/>
              </a:prstGeom>
            </p:spPr>
            <p:txBody>
              <a:bodyPr/>
              <a:lst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Char char="–"/>
                  <a:defRPr sz="2000">
                    <a:solidFill>
                      <a:schemeClr val="tx1"/>
                    </a:solidFill>
                    <a:latin typeface="+mn-lt"/>
                    <a:ea typeface="+mn-ea"/>
                  </a:defRPr>
                </a:lvl4pPr>
                <a:lvl5pPr marL="2057400" indent="-228600" algn="l" rtl="0" eaLnBrk="1" fontAlgn="base" hangingPunct="1">
                  <a:spcBef>
                    <a:spcPct val="20000"/>
                  </a:spcBef>
                  <a:spcAft>
                    <a:spcPct val="0"/>
                  </a:spcAft>
                  <a:buChar char="»"/>
                  <a:defRPr sz="2000">
                    <a:solidFill>
                      <a:schemeClr val="tx1"/>
                    </a:solidFill>
                    <a:latin typeface="+mn-lt"/>
                    <a:ea typeface="+mn-ea"/>
                  </a:defRPr>
                </a:lvl5pPr>
                <a:lvl6pPr marL="2514600" indent="-228600" algn="l" rtl="0" eaLnBrk="1" fontAlgn="base" hangingPunct="1">
                  <a:spcBef>
                    <a:spcPct val="20000"/>
                  </a:spcBef>
                  <a:spcAft>
                    <a:spcPct val="0"/>
                  </a:spcAft>
                  <a:buChar char="»"/>
                  <a:defRPr sz="2000">
                    <a:solidFill>
                      <a:schemeClr val="tx1"/>
                    </a:solidFill>
                    <a:latin typeface="+mn-lt"/>
                    <a:ea typeface="+mn-ea"/>
                  </a:defRPr>
                </a:lvl6pPr>
                <a:lvl7pPr marL="2971800" indent="-228600" algn="l" rtl="0" eaLnBrk="1" fontAlgn="base" hangingPunct="1">
                  <a:spcBef>
                    <a:spcPct val="20000"/>
                  </a:spcBef>
                  <a:spcAft>
                    <a:spcPct val="0"/>
                  </a:spcAft>
                  <a:buChar char="»"/>
                  <a:defRPr sz="2000">
                    <a:solidFill>
                      <a:schemeClr val="tx1"/>
                    </a:solidFill>
                    <a:latin typeface="+mn-lt"/>
                    <a:ea typeface="+mn-ea"/>
                  </a:defRPr>
                </a:lvl7pPr>
                <a:lvl8pPr marL="3429000" indent="-228600" algn="l" rtl="0" eaLnBrk="1" fontAlgn="base" hangingPunct="1">
                  <a:spcBef>
                    <a:spcPct val="20000"/>
                  </a:spcBef>
                  <a:spcAft>
                    <a:spcPct val="0"/>
                  </a:spcAft>
                  <a:buChar char="»"/>
                  <a:defRPr sz="2000">
                    <a:solidFill>
                      <a:schemeClr val="tx1"/>
                    </a:solidFill>
                    <a:latin typeface="+mn-lt"/>
                    <a:ea typeface="+mn-ea"/>
                  </a:defRPr>
                </a:lvl8pPr>
                <a:lvl9pPr marL="3886200" indent="-228600" algn="l" rtl="0" eaLnBrk="1" fontAlgn="base" hangingPunct="1">
                  <a:spcBef>
                    <a:spcPct val="20000"/>
                  </a:spcBef>
                  <a:spcAft>
                    <a:spcPct val="0"/>
                  </a:spcAft>
                  <a:buChar char="»"/>
                  <a:defRPr sz="2000">
                    <a:solidFill>
                      <a:schemeClr val="tx1"/>
                    </a:solidFill>
                    <a:latin typeface="+mn-lt"/>
                    <a:ea typeface="+mn-ea"/>
                  </a:defRPr>
                </a:lvl9pPr>
              </a:lstStyle>
              <a:p>
                <a:pPr marL="0" indent="0">
                  <a:lnSpc>
                    <a:spcPct val="125000"/>
                  </a:lnSpc>
                  <a:spcBef>
                    <a:spcPts val="0"/>
                  </a:spcBef>
                  <a:buNone/>
                </a:pPr>
                <a:r>
                  <a:rPr lang="zh-CN" altLang="en-US" sz="2800" b="1" kern="100" dirty="0" smtClean="0">
                    <a:latin typeface="Times New Roman" panose="02020603050405020304" pitchFamily="18" charset="0"/>
                    <a:cs typeface="Times New Roman" panose="02020603050405020304" pitchFamily="18" charset="0"/>
                  </a:rPr>
                  <a:t>有机物性质实验与</a:t>
                </a:r>
                <a:r>
                  <a:rPr lang="zh-CN" altLang="zh-CN" sz="2800" b="1" kern="100" dirty="0" smtClean="0">
                    <a:latin typeface="Times New Roman" panose="02020603050405020304" pitchFamily="18" charset="0"/>
                    <a:cs typeface="Times New Roman" panose="02020603050405020304" pitchFamily="18" charset="0"/>
                  </a:rPr>
                  <a:t>同分异构体的数目判断</a:t>
                </a:r>
                <a:r>
                  <a:rPr lang="zh-CN" altLang="en-US" sz="2800" b="1" kern="100" dirty="0" smtClean="0">
                    <a:latin typeface="Times New Roman" panose="02020603050405020304" pitchFamily="18" charset="0"/>
                    <a:cs typeface="Times New Roman" panose="02020603050405020304" pitchFamily="18" charset="0"/>
                  </a:rPr>
                  <a:t>体现了“证据推理与模型认知”的素养，要求学生具有证据意识，能从已学习的有机物性质、空间结构等知识进行推理，对陌生物质的实验现象、空间结构提出假设并通过分析推理加以证实。</a:t>
                </a:r>
                <a:endParaRPr lang="en-US" altLang="zh-CN" sz="2800" b="1" kern="100" dirty="0">
                  <a:latin typeface="Times New Roman" panose="02020603050405020304" pitchFamily="18" charset="0"/>
                  <a:cs typeface="Times New Roman" panose="02020603050405020304" pitchFamily="18" charset="0"/>
                </a:endParaRPr>
              </a:p>
            </p:txBody>
          </p:sp>
        </p:grpSp>
        <p:sp>
          <p:nvSpPr>
            <p:cNvPr id="24" name="矩形 23"/>
            <p:cNvSpPr/>
            <p:nvPr/>
          </p:nvSpPr>
          <p:spPr>
            <a:xfrm>
              <a:off x="161199" y="4373772"/>
              <a:ext cx="1932160" cy="1569660"/>
            </a:xfrm>
            <a:prstGeom prst="rect">
              <a:avLst/>
            </a:prstGeom>
          </p:spPr>
          <p:txBody>
            <a:bodyPr wrap="square">
              <a:spAutoFit/>
            </a:bodyPr>
            <a:lstStyle/>
            <a:p>
              <a:pPr algn="ctr"/>
              <a:r>
                <a:rPr lang="zh-CN" altLang="en-US" sz="3200" b="1" kern="100" dirty="0">
                  <a:solidFill>
                    <a:schemeClr val="bg1"/>
                  </a:solidFill>
                  <a:latin typeface="Times New Roman" panose="02020603050405020304" pitchFamily="18" charset="0"/>
                  <a:cs typeface="Times New Roman" panose="02020603050405020304" pitchFamily="18" charset="0"/>
                </a:rPr>
                <a:t>证据推理</a:t>
              </a:r>
              <a:r>
                <a:rPr lang="zh-CN" altLang="en-US" sz="3200" b="1" kern="100" dirty="0" smtClean="0">
                  <a:solidFill>
                    <a:schemeClr val="bg1"/>
                  </a:solidFill>
                  <a:latin typeface="Times New Roman" panose="02020603050405020304" pitchFamily="18" charset="0"/>
                  <a:cs typeface="Times New Roman" panose="02020603050405020304" pitchFamily="18" charset="0"/>
                </a:rPr>
                <a:t>与</a:t>
              </a:r>
              <a:endParaRPr lang="en-US" altLang="zh-CN" sz="3200" b="1" kern="100" dirty="0" smtClean="0">
                <a:solidFill>
                  <a:schemeClr val="bg1"/>
                </a:solidFill>
                <a:latin typeface="Times New Roman" panose="02020603050405020304" pitchFamily="18" charset="0"/>
                <a:cs typeface="Times New Roman" panose="02020603050405020304" pitchFamily="18" charset="0"/>
              </a:endParaRPr>
            </a:p>
            <a:p>
              <a:pPr algn="ctr"/>
              <a:r>
                <a:rPr lang="zh-CN" altLang="en-US" sz="3200" b="1" kern="100" dirty="0" smtClean="0">
                  <a:solidFill>
                    <a:schemeClr val="bg1"/>
                  </a:solidFill>
                  <a:latin typeface="Times New Roman" panose="02020603050405020304" pitchFamily="18" charset="0"/>
                  <a:cs typeface="Times New Roman" panose="02020603050405020304" pitchFamily="18" charset="0"/>
                </a:rPr>
                <a:t>模型</a:t>
              </a:r>
              <a:r>
                <a:rPr lang="zh-CN" altLang="en-US" sz="3200" b="1" kern="100" dirty="0">
                  <a:solidFill>
                    <a:schemeClr val="bg1"/>
                  </a:solidFill>
                  <a:latin typeface="Times New Roman" panose="02020603050405020304" pitchFamily="18" charset="0"/>
                  <a:cs typeface="Times New Roman" panose="02020603050405020304" pitchFamily="18" charset="0"/>
                </a:rPr>
                <a:t>认知</a:t>
              </a:r>
              <a:endParaRPr lang="zh-CN" altLang="en-US" sz="3200" dirty="0">
                <a:solidFill>
                  <a:schemeClr val="bg1"/>
                </a:solidFill>
              </a:endParaRPr>
            </a:p>
          </p:txBody>
        </p:sp>
      </p:grpSp>
      <p:sp>
        <p:nvSpPr>
          <p:cNvPr id="30" name="Rectangle 2"/>
          <p:cNvSpPr>
            <a:spLocks noChangeArrowheads="1"/>
          </p:cNvSpPr>
          <p:nvPr/>
        </p:nvSpPr>
        <p:spPr bwMode="auto">
          <a:xfrm>
            <a:off x="5636052" y="406147"/>
            <a:ext cx="385249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defRPr/>
            </a:pPr>
            <a:r>
              <a:rPr lang="en-US" altLang="zh-CN" sz="2800" b="1" dirty="0" smtClean="0">
                <a:latin typeface="Times New Roman" panose="02020603050405020304" pitchFamily="18" charset="0"/>
                <a:ea typeface="+mn-ea"/>
                <a:cs typeface="Times New Roman" panose="02020603050405020304" pitchFamily="18" charset="0"/>
                <a:sym typeface="+mn-ea"/>
              </a:rPr>
              <a:t>【</a:t>
            </a:r>
            <a:r>
              <a:rPr lang="zh-CN" altLang="en-US" sz="2800" b="1" dirty="0" smtClean="0">
                <a:solidFill>
                  <a:srgbClr val="FF0000"/>
                </a:solidFill>
                <a:latin typeface="Times New Roman" panose="02020603050405020304" pitchFamily="18" charset="0"/>
                <a:ea typeface="+mn-ea"/>
                <a:cs typeface="Times New Roman" panose="02020603050405020304" pitchFamily="18" charset="0"/>
                <a:sym typeface="+mn-ea"/>
              </a:rPr>
              <a:t>核心素养</a:t>
            </a:r>
            <a:r>
              <a:rPr lang="en-US" altLang="zh-CN" sz="2800" b="1" dirty="0" smtClean="0">
                <a:latin typeface="Times New Roman" panose="02020603050405020304" pitchFamily="18" charset="0"/>
                <a:ea typeface="+mn-ea"/>
                <a:cs typeface="Times New Roman" panose="02020603050405020304" pitchFamily="18" charset="0"/>
                <a:sym typeface="+mn-ea"/>
              </a:rPr>
              <a:t>】</a:t>
            </a:r>
            <a:endParaRPr lang="en-US" altLang="zh-CN" sz="2800" b="1" dirty="0">
              <a:latin typeface="Times New Roman" panose="02020603050405020304" pitchFamily="18" charset="0"/>
              <a:ea typeface="+mn-ea"/>
              <a:cs typeface="Times New Roman" panose="02020603050405020304" pitchFamily="18" charset="0"/>
              <a:sym typeface="+mn-ea"/>
            </a:endParaRPr>
          </a:p>
        </p:txBody>
      </p:sp>
    </p:spTree>
    <p:extLst>
      <p:ext uri="{BB962C8B-B14F-4D97-AF65-F5344CB8AC3E}">
        <p14:creationId xmlns:p14="http://schemas.microsoft.com/office/powerpoint/2010/main" val="40150173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ipe(left)">
                                      <p:cBhvr>
                                        <p:cTn id="11" dur="500"/>
                                        <p:tgtEl>
                                          <p:spTgt spid="3">
                                            <p:txEl>
                                              <p:pRg st="0" end="0"/>
                                            </p:txEl>
                                          </p:spTgt>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left)">
                                      <p:cBhvr>
                                        <p:cTn id="15" dur="500"/>
                                        <p:tgtEl>
                                          <p:spTgt spid="19"/>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left)">
                                      <p:cBhvr>
                                        <p:cTn id="20"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3" grpId="0" build="p"/>
      <p:bldP spid="2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C7D54BF6-CE98-4534-8271-540EBCDE64A0}"/>
              </a:ext>
            </a:extLst>
          </p:cNvPr>
          <p:cNvSpPr>
            <a:spLocks noGrp="1"/>
          </p:cNvSpPr>
          <p:nvPr>
            <p:ph idx="1"/>
          </p:nvPr>
        </p:nvSpPr>
        <p:spPr>
          <a:xfrm>
            <a:off x="609600" y="1312818"/>
            <a:ext cx="10972800" cy="4525963"/>
          </a:xfrm>
        </p:spPr>
        <p:txBody>
          <a:bodyPr/>
          <a:lstStyle/>
          <a:p>
            <a:pPr>
              <a:lnSpc>
                <a:spcPct val="150000"/>
              </a:lnSpc>
              <a:spcBef>
                <a:spcPts val="0"/>
              </a:spcBef>
            </a:pPr>
            <a:r>
              <a:rPr lang="zh-CN" altLang="en-US" b="1" kern="100" dirty="0" smtClean="0">
                <a:latin typeface="Times New Roman" panose="02020603050405020304" pitchFamily="18" charset="0"/>
                <a:cs typeface="Times New Roman" panose="02020603050405020304" pitchFamily="18" charset="0"/>
              </a:rPr>
              <a:t>本题以</a:t>
            </a:r>
            <a:r>
              <a:rPr lang="en-US" altLang="zh-CN" b="1" kern="100" dirty="0" smtClean="0">
                <a:latin typeface="Times New Roman" panose="02020603050405020304" pitchFamily="18" charset="0"/>
                <a:cs typeface="Times New Roman" panose="02020603050405020304" pitchFamily="18" charset="0"/>
              </a:rPr>
              <a:t>Bi</a:t>
            </a:r>
            <a:r>
              <a:rPr lang="zh-CN" altLang="en-US" b="1" kern="100" dirty="0" smtClean="0">
                <a:latin typeface="Times New Roman" panose="02020603050405020304" pitchFamily="18" charset="0"/>
                <a:cs typeface="Times New Roman" panose="02020603050405020304" pitchFamily="18" charset="0"/>
              </a:rPr>
              <a:t>及其化合物为载体，重点考查学生宏观辨识与微观探析、证据推理与模型认知的化学学科核心素养，同时使学生的科学探究与创新意识、科学态度与社会责任、变化观念与平衡思想等素养也得到相应考查。</a:t>
            </a:r>
            <a:endParaRPr lang="en-US" altLang="zh-CN" b="1" kern="100" dirty="0">
              <a:latin typeface="Times New Roman" panose="02020603050405020304" pitchFamily="18" charset="0"/>
              <a:cs typeface="Times New Roman" panose="02020603050405020304" pitchFamily="18" charset="0"/>
            </a:endParaRPr>
          </a:p>
        </p:txBody>
      </p:sp>
      <p:sp>
        <p:nvSpPr>
          <p:cNvPr id="4" name="矩形 3"/>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3 </a:t>
            </a:r>
            <a:r>
              <a:rPr lang="zh-CN" altLang="en-US" sz="3600" b="1" dirty="0" smtClean="0">
                <a:latin typeface="微软雅黑" panose="020B0503020204020204" pitchFamily="34" charset="-122"/>
                <a:ea typeface="微软雅黑" panose="020B0503020204020204" pitchFamily="34" charset="-122"/>
              </a:rPr>
              <a:t>原创题解读</a:t>
            </a:r>
            <a:endParaRPr lang="zh-CN" altLang="en-US" sz="3600" b="1" dirty="0">
              <a:latin typeface="微软雅黑" panose="020B0503020204020204" pitchFamily="34" charset="-122"/>
              <a:ea typeface="微软雅黑" panose="020B0503020204020204" pitchFamily="34" charset="-122"/>
              <a:sym typeface="+mn-ea"/>
            </a:endParaRPr>
          </a:p>
        </p:txBody>
      </p:sp>
    </p:spTree>
    <p:extLst>
      <p:ext uri="{BB962C8B-B14F-4D97-AF65-F5344CB8AC3E}">
        <p14:creationId xmlns:p14="http://schemas.microsoft.com/office/powerpoint/2010/main" val="4176998977"/>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18752" y="1670936"/>
            <a:ext cx="10223865" cy="4524315"/>
          </a:xfrm>
          <a:prstGeom prst="rect">
            <a:avLst/>
          </a:prstGeom>
        </p:spPr>
        <p:txBody>
          <a:bodyPr wrap="square">
            <a:spAutoFit/>
          </a:bodyPr>
          <a:lstStyle/>
          <a:p>
            <a:pPr>
              <a:lnSpc>
                <a:spcPct val="150000"/>
              </a:lnSpc>
            </a:pPr>
            <a:r>
              <a:rPr lang="zh-CN" altLang="en-US" sz="3200" b="1" dirty="0" smtClean="0">
                <a:latin typeface="Times New Roman" panose="02020603050405020304" pitchFamily="18" charset="0"/>
                <a:cs typeface="Times New Roman" panose="02020603050405020304" pitchFamily="18" charset="0"/>
              </a:rPr>
              <a:t>本题对“</a:t>
            </a:r>
            <a:r>
              <a:rPr lang="zh-CN" altLang="en-US" sz="3200" b="1" dirty="0">
                <a:latin typeface="Times New Roman" panose="02020603050405020304" pitchFamily="18" charset="0"/>
                <a:cs typeface="Times New Roman" panose="02020603050405020304" pitchFamily="18" charset="0"/>
              </a:rPr>
              <a:t>宏观辦识与微观探析”</a:t>
            </a:r>
            <a:r>
              <a:rPr lang="zh-CN" altLang="en-US" sz="3200" b="1" dirty="0" smtClean="0">
                <a:latin typeface="Times New Roman" panose="02020603050405020304" pitchFamily="18" charset="0"/>
                <a:cs typeface="Times New Roman" panose="02020603050405020304" pitchFamily="18" charset="0"/>
              </a:rPr>
              <a:t>素养的考查，是基于大量无机物性质（如铁及其化合物、稀硫酸的性质等）、</a:t>
            </a:r>
            <a:r>
              <a:rPr lang="zh-CN" altLang="en-US" sz="3200" b="1" dirty="0">
                <a:latin typeface="Times New Roman" panose="02020603050405020304" pitchFamily="18" charset="0"/>
                <a:cs typeface="Times New Roman" panose="02020603050405020304" pitchFamily="18" charset="0"/>
              </a:rPr>
              <a:t>氧化还原</a:t>
            </a:r>
            <a:r>
              <a:rPr lang="zh-CN" altLang="en-US" sz="3200" b="1" dirty="0" smtClean="0">
                <a:latin typeface="Times New Roman" panose="02020603050405020304" pitchFamily="18" charset="0"/>
                <a:cs typeface="Times New Roman" panose="02020603050405020304" pitchFamily="18" charset="0"/>
              </a:rPr>
              <a:t>反应等知识的学习，考查学生</a:t>
            </a:r>
            <a:r>
              <a:rPr lang="zh-CN" altLang="en-US" sz="3200" b="1" dirty="0">
                <a:latin typeface="Times New Roman" panose="02020603050405020304" pitchFamily="18" charset="0"/>
                <a:cs typeface="Times New Roman" panose="02020603050405020304" pitchFamily="18" charset="0"/>
              </a:rPr>
              <a:t>从不同角度</a:t>
            </a:r>
            <a:r>
              <a:rPr lang="zh-CN" altLang="en-US" sz="3200" b="1" dirty="0" smtClean="0">
                <a:latin typeface="Times New Roman" panose="02020603050405020304" pitchFamily="18" charset="0"/>
                <a:cs typeface="Times New Roman" panose="02020603050405020304" pitchFamily="18" charset="0"/>
              </a:rPr>
              <a:t>对陌生物质的性质（</a:t>
            </a:r>
            <a:r>
              <a:rPr lang="en-US" altLang="zh-CN" sz="3200" b="1" dirty="0" err="1" smtClean="0">
                <a:latin typeface="Times New Roman" panose="02020603050405020304" pitchFamily="18" charset="0"/>
                <a:cs typeface="Times New Roman" panose="02020603050405020304" pitchFamily="18" charset="0"/>
              </a:rPr>
              <a:t>BiOCl</a:t>
            </a:r>
            <a:r>
              <a:rPr lang="zh-CN" altLang="en-US" sz="3200" b="1" dirty="0" smtClean="0">
                <a:latin typeface="Times New Roman" panose="02020603050405020304" pitchFamily="18" charset="0"/>
                <a:cs typeface="Times New Roman" panose="02020603050405020304" pitchFamily="18" charset="0"/>
              </a:rPr>
              <a:t>）及其</a:t>
            </a:r>
            <a:r>
              <a:rPr lang="zh-CN" altLang="en-US" sz="3200" b="1" dirty="0">
                <a:latin typeface="Times New Roman" panose="02020603050405020304" pitchFamily="18" charset="0"/>
                <a:cs typeface="Times New Roman" panose="02020603050405020304" pitchFamily="18" charset="0"/>
              </a:rPr>
              <a:t>变化进行</a:t>
            </a:r>
            <a:r>
              <a:rPr lang="zh-CN" altLang="en-US" sz="3200" b="1" dirty="0" smtClean="0">
                <a:latin typeface="Times New Roman" panose="02020603050405020304" pitchFamily="18" charset="0"/>
                <a:cs typeface="Times New Roman" panose="02020603050405020304" pitchFamily="18" charset="0"/>
              </a:rPr>
              <a:t>分析、推断，</a:t>
            </a:r>
            <a:r>
              <a:rPr lang="zh-CN" altLang="en-US" sz="3200" b="1" dirty="0">
                <a:latin typeface="Times New Roman" panose="02020603050405020304" pitchFamily="18" charset="0"/>
                <a:cs typeface="Times New Roman" panose="02020603050405020304" pitchFamily="18" charset="0"/>
              </a:rPr>
              <a:t>培养</a:t>
            </a:r>
            <a:r>
              <a:rPr lang="zh-CN" altLang="en-US" sz="3200" b="1" dirty="0" smtClean="0">
                <a:latin typeface="Times New Roman" panose="02020603050405020304" pitchFamily="18" charset="0"/>
                <a:cs typeface="Times New Roman" panose="02020603050405020304" pitchFamily="18" charset="0"/>
              </a:rPr>
              <a:t>学生分析和解决</a:t>
            </a:r>
            <a:r>
              <a:rPr lang="zh-CN" altLang="en-US" sz="3200" b="1" dirty="0">
                <a:latin typeface="Times New Roman" panose="02020603050405020304" pitchFamily="18" charset="0"/>
                <a:cs typeface="Times New Roman" panose="02020603050405020304" pitchFamily="18" charset="0"/>
              </a:rPr>
              <a:t>与元素化合物有关的生产、生活等实际</a:t>
            </a:r>
            <a:r>
              <a:rPr lang="zh-CN" altLang="en-US" sz="3200" b="1" dirty="0" smtClean="0">
                <a:latin typeface="Times New Roman" panose="02020603050405020304" pitchFamily="18" charset="0"/>
                <a:cs typeface="Times New Roman" panose="02020603050405020304" pitchFamily="18" charset="0"/>
              </a:rPr>
              <a:t>问题的能力。</a:t>
            </a:r>
            <a:endParaRPr lang="zh-CN" altLang="en-US" sz="3200" b="1" dirty="0">
              <a:latin typeface="Times New Roman" panose="02020603050405020304" pitchFamily="18" charset="0"/>
              <a:cs typeface="Times New Roman" panose="02020603050405020304" pitchFamily="18" charset="0"/>
            </a:endParaRPr>
          </a:p>
        </p:txBody>
      </p:sp>
      <p:sp>
        <p:nvSpPr>
          <p:cNvPr id="3" name="矩形 2"/>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3 </a:t>
            </a:r>
            <a:r>
              <a:rPr lang="zh-CN" altLang="en-US" sz="3600" b="1" dirty="0" smtClean="0">
                <a:latin typeface="微软雅黑" panose="020B0503020204020204" pitchFamily="34" charset="-122"/>
                <a:ea typeface="微软雅黑" panose="020B0503020204020204" pitchFamily="34" charset="-122"/>
              </a:rPr>
              <a:t>原创题解读</a:t>
            </a:r>
            <a:endParaRPr lang="zh-CN" altLang="en-US" sz="3600" b="1" dirty="0">
              <a:latin typeface="微软雅黑" panose="020B0503020204020204" pitchFamily="34" charset="-122"/>
              <a:ea typeface="微软雅黑" panose="020B0503020204020204" pitchFamily="34" charset="-122"/>
              <a:sym typeface="+mn-ea"/>
            </a:endParaRPr>
          </a:p>
        </p:txBody>
      </p:sp>
    </p:spTree>
    <p:extLst>
      <p:ext uri="{BB962C8B-B14F-4D97-AF65-F5344CB8AC3E}">
        <p14:creationId xmlns:p14="http://schemas.microsoft.com/office/powerpoint/2010/main" val="3956831849"/>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31371" y="1305175"/>
            <a:ext cx="10223865" cy="5262979"/>
          </a:xfrm>
          <a:prstGeom prst="rect">
            <a:avLst/>
          </a:prstGeom>
        </p:spPr>
        <p:txBody>
          <a:bodyPr wrap="square">
            <a:spAutoFit/>
          </a:bodyPr>
          <a:lstStyle/>
          <a:p>
            <a:pPr>
              <a:lnSpc>
                <a:spcPct val="150000"/>
              </a:lnSpc>
            </a:pPr>
            <a:r>
              <a:rPr lang="zh-CN" altLang="en-US" sz="3200" b="1" dirty="0" smtClean="0"/>
              <a:t>对于</a:t>
            </a:r>
            <a:r>
              <a:rPr lang="zh-CN" altLang="en-US" sz="3200" b="1" dirty="0"/>
              <a:t>“科学探究与创新意识”素养的落实</a:t>
            </a:r>
            <a:r>
              <a:rPr lang="zh-CN" altLang="en-US" sz="3200" b="1" dirty="0" smtClean="0"/>
              <a:t>，试题中通过对实验数据</a:t>
            </a:r>
            <a:r>
              <a:rPr lang="zh-CN" altLang="en-US" sz="3200" b="1" dirty="0"/>
              <a:t>、图表、符号</a:t>
            </a:r>
            <a:r>
              <a:rPr lang="zh-CN" altLang="en-US" sz="3200" b="1" dirty="0" smtClean="0"/>
              <a:t>等证据的分析推理，</a:t>
            </a:r>
            <a:r>
              <a:rPr lang="zh-CN" altLang="en-US" sz="3200" b="1" dirty="0" smtClean="0">
                <a:latin typeface="Times New Roman" panose="02020603050405020304" pitchFamily="18" charset="0"/>
                <a:cs typeface="Times New Roman" panose="02020603050405020304" pitchFamily="18" charset="0"/>
              </a:rPr>
              <a:t>如</a:t>
            </a:r>
            <a:r>
              <a:rPr lang="en-US" altLang="zh-CN" sz="3200" b="1" dirty="0">
                <a:latin typeface="Times New Roman" panose="02020603050405020304" pitchFamily="18" charset="0"/>
                <a:cs typeface="Times New Roman" panose="02020603050405020304" pitchFamily="18" charset="0"/>
              </a:rPr>
              <a:t>c(Cl</a:t>
            </a:r>
            <a:r>
              <a:rPr lang="en-US" altLang="zh-CN" sz="3200" b="1" baseline="30000" dirty="0">
                <a:latin typeface="Times New Roman" panose="02020603050405020304" pitchFamily="18" charset="0"/>
                <a:cs typeface="Times New Roman" panose="02020603050405020304" pitchFamily="18" charset="0"/>
              </a:rPr>
              <a:t>-</a:t>
            </a:r>
            <a:r>
              <a:rPr lang="en-US" altLang="zh-CN" sz="3200" b="1" dirty="0">
                <a:latin typeface="Times New Roman" panose="02020603050405020304" pitchFamily="18" charset="0"/>
                <a:cs typeface="Times New Roman" panose="02020603050405020304" pitchFamily="18" charset="0"/>
              </a:rPr>
              <a:t>)</a:t>
            </a:r>
            <a:r>
              <a:rPr lang="zh-CN" altLang="en-US" sz="3200" b="1" dirty="0">
                <a:latin typeface="Times New Roman" panose="02020603050405020304" pitchFamily="18" charset="0"/>
                <a:cs typeface="Times New Roman" panose="02020603050405020304" pitchFamily="18" charset="0"/>
              </a:rPr>
              <a:t>与</a:t>
            </a:r>
            <a:r>
              <a:rPr lang="en-US" altLang="zh-CN" sz="3200" b="1" dirty="0">
                <a:latin typeface="Times New Roman" panose="02020603050405020304" pitchFamily="18" charset="0"/>
                <a:cs typeface="Times New Roman" panose="02020603050405020304" pitchFamily="18" charset="0"/>
              </a:rPr>
              <a:t>Bi</a:t>
            </a:r>
            <a:r>
              <a:rPr lang="zh-CN" altLang="en-US" sz="3200" b="1" dirty="0">
                <a:latin typeface="Times New Roman" panose="02020603050405020304" pitchFamily="18" charset="0"/>
                <a:cs typeface="Times New Roman" panose="02020603050405020304" pitchFamily="18" charset="0"/>
              </a:rPr>
              <a:t>浸出率的二维坐标关系图、原料配比与沉铋量关系的</a:t>
            </a:r>
            <a:r>
              <a:rPr lang="zh-CN" altLang="en-US" sz="3200" b="1" dirty="0" smtClean="0">
                <a:latin typeface="Times New Roman" panose="02020603050405020304" pitchFamily="18" charset="0"/>
                <a:cs typeface="Times New Roman" panose="02020603050405020304" pitchFamily="18" charset="0"/>
              </a:rPr>
              <a:t>表格，考查学生</a:t>
            </a:r>
            <a:r>
              <a:rPr lang="zh-CN" altLang="en-US" sz="3200" b="1" dirty="0" smtClean="0"/>
              <a:t>运用控制变量法</a:t>
            </a:r>
            <a:r>
              <a:rPr lang="zh-CN" altLang="en-US" sz="3200" b="1" dirty="0"/>
              <a:t>探究并确定合适的反应</a:t>
            </a:r>
            <a:r>
              <a:rPr lang="zh-CN" altLang="en-US" sz="3200" b="1" dirty="0" smtClean="0"/>
              <a:t>条件，</a:t>
            </a:r>
            <a:r>
              <a:rPr lang="zh-CN" altLang="en-US" sz="3200" b="1" dirty="0" smtClean="0">
                <a:latin typeface="Times New Roman" panose="02020603050405020304" pitchFamily="18" charset="0"/>
                <a:cs typeface="Times New Roman" panose="02020603050405020304" pitchFamily="18" charset="0"/>
              </a:rPr>
              <a:t>多角度</a:t>
            </a:r>
            <a:r>
              <a:rPr lang="zh-CN" altLang="en-US" sz="3200" b="1" dirty="0">
                <a:latin typeface="Times New Roman" panose="02020603050405020304" pitchFamily="18" charset="0"/>
                <a:cs typeface="Times New Roman" panose="02020603050405020304" pitchFamily="18" charset="0"/>
              </a:rPr>
              <a:t>分析工业生产条件的</a:t>
            </a:r>
            <a:r>
              <a:rPr lang="zh-CN" altLang="en-US" sz="3200" b="1" dirty="0" smtClean="0">
                <a:latin typeface="Times New Roman" panose="02020603050405020304" pitchFamily="18" charset="0"/>
                <a:cs typeface="Times New Roman" panose="02020603050405020304" pitchFamily="18" charset="0"/>
              </a:rPr>
              <a:t>选择，</a:t>
            </a:r>
            <a:r>
              <a:rPr lang="zh-CN" altLang="en-US" sz="3200" b="1" dirty="0" smtClean="0"/>
              <a:t>达到安全</a:t>
            </a:r>
            <a:r>
              <a:rPr lang="zh-CN" altLang="en-US" sz="3200" b="1" dirty="0"/>
              <a:t>、顺利地</a:t>
            </a:r>
            <a:r>
              <a:rPr lang="zh-CN" altLang="en-US" sz="3200" b="1" dirty="0" smtClean="0"/>
              <a:t>完成工业生产的目的，</a:t>
            </a:r>
            <a:r>
              <a:rPr lang="zh-CN" altLang="en-US" sz="3200" b="1" dirty="0" smtClean="0">
                <a:latin typeface="Times New Roman" panose="02020603050405020304" pitchFamily="18" charset="0"/>
                <a:cs typeface="Times New Roman" panose="02020603050405020304" pitchFamily="18" charset="0"/>
              </a:rPr>
              <a:t>培养</a:t>
            </a:r>
            <a:r>
              <a:rPr lang="zh-CN" altLang="en-US" sz="3200" b="1" dirty="0">
                <a:latin typeface="Times New Roman" panose="02020603050405020304" pitchFamily="18" charset="0"/>
                <a:cs typeface="Times New Roman" panose="02020603050405020304" pitchFamily="18" charset="0"/>
              </a:rPr>
              <a:t>学生接受、吸收与整合化学信息的能力</a:t>
            </a:r>
            <a:r>
              <a:rPr lang="zh-CN" altLang="en-US" sz="3200" b="1" dirty="0" smtClean="0">
                <a:latin typeface="Times New Roman" panose="02020603050405020304" pitchFamily="18" charset="0"/>
                <a:cs typeface="Times New Roman" panose="02020603050405020304" pitchFamily="18" charset="0"/>
              </a:rPr>
              <a:t>。</a:t>
            </a:r>
            <a:endParaRPr lang="zh-CN" altLang="en-US" sz="3200" b="1" dirty="0">
              <a:latin typeface="Times New Roman" panose="02020603050405020304" pitchFamily="18" charset="0"/>
              <a:cs typeface="Times New Roman" panose="02020603050405020304" pitchFamily="18" charset="0"/>
            </a:endParaRPr>
          </a:p>
        </p:txBody>
      </p:sp>
      <p:sp>
        <p:nvSpPr>
          <p:cNvPr id="3" name="矩形 2"/>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3 </a:t>
            </a:r>
            <a:r>
              <a:rPr lang="zh-CN" altLang="en-US" sz="3600" b="1" dirty="0" smtClean="0">
                <a:latin typeface="微软雅黑" panose="020B0503020204020204" pitchFamily="34" charset="-122"/>
                <a:ea typeface="微软雅黑" panose="020B0503020204020204" pitchFamily="34" charset="-122"/>
              </a:rPr>
              <a:t>原创题解读</a:t>
            </a:r>
            <a:endParaRPr lang="zh-CN" altLang="en-US" sz="3600" b="1" dirty="0">
              <a:latin typeface="微软雅黑" panose="020B0503020204020204" pitchFamily="34" charset="-122"/>
              <a:ea typeface="微软雅黑" panose="020B0503020204020204" pitchFamily="34" charset="-122"/>
              <a:sym typeface="+mn-ea"/>
            </a:endParaRPr>
          </a:p>
        </p:txBody>
      </p:sp>
    </p:spTree>
    <p:extLst>
      <p:ext uri="{BB962C8B-B14F-4D97-AF65-F5344CB8AC3E}">
        <p14:creationId xmlns:p14="http://schemas.microsoft.com/office/powerpoint/2010/main" val="1154122976"/>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66056" y="1174547"/>
            <a:ext cx="10223865" cy="5262979"/>
          </a:xfrm>
          <a:prstGeom prst="rect">
            <a:avLst/>
          </a:prstGeom>
        </p:spPr>
        <p:txBody>
          <a:bodyPr wrap="square">
            <a:spAutoFit/>
          </a:bodyPr>
          <a:lstStyle/>
          <a:p>
            <a:pPr>
              <a:lnSpc>
                <a:spcPct val="150000"/>
              </a:lnSpc>
            </a:pPr>
            <a:r>
              <a:rPr lang="zh-CN" altLang="en-US" sz="3200" b="1" dirty="0"/>
              <a:t>对于“科学态度与社会责任</a:t>
            </a:r>
            <a:r>
              <a:rPr lang="zh-CN" altLang="en-US" sz="3200" b="1" dirty="0" smtClean="0"/>
              <a:t>” ，本题以火法炼铜转炉烟尘的综合应用立意，从原料</a:t>
            </a:r>
            <a:r>
              <a:rPr lang="zh-CN" altLang="en-US" sz="3200" b="1" dirty="0"/>
              <a:t>的</a:t>
            </a:r>
            <a:r>
              <a:rPr lang="zh-CN" altLang="en-US" sz="3200" b="1" dirty="0" smtClean="0"/>
              <a:t>循环利用、废液中金属的提取等方面命题，考查学生运用氧化还原反应等</a:t>
            </a:r>
            <a:r>
              <a:rPr lang="zh-CN" altLang="en-US" sz="3200" b="1" dirty="0"/>
              <a:t>理论</a:t>
            </a:r>
            <a:r>
              <a:rPr lang="zh-CN" altLang="en-US" sz="3200" b="1" dirty="0" smtClean="0"/>
              <a:t>知识解决实际问题的能力，达到引导学生认识并体会化学科学对社会发展的作用，从而在考查学生化学科学素养的同时，增强保护环境、建立绿色化学的意识，促进学生的全面发展的目的。</a:t>
            </a:r>
            <a:endParaRPr lang="zh-CN" altLang="en-US" sz="3200" b="1" dirty="0"/>
          </a:p>
        </p:txBody>
      </p:sp>
      <p:sp>
        <p:nvSpPr>
          <p:cNvPr id="3" name="矩形 2"/>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3 </a:t>
            </a:r>
            <a:r>
              <a:rPr lang="zh-CN" altLang="en-US" sz="3600" b="1" dirty="0" smtClean="0">
                <a:latin typeface="微软雅黑" panose="020B0503020204020204" pitchFamily="34" charset="-122"/>
                <a:ea typeface="微软雅黑" panose="020B0503020204020204" pitchFamily="34" charset="-122"/>
              </a:rPr>
              <a:t>原创题解读</a:t>
            </a:r>
            <a:endParaRPr lang="zh-CN" altLang="en-US" sz="3600" b="1" dirty="0">
              <a:latin typeface="微软雅黑" panose="020B0503020204020204" pitchFamily="34" charset="-122"/>
              <a:ea typeface="微软雅黑" panose="020B0503020204020204" pitchFamily="34" charset="-122"/>
              <a:sym typeface="+mn-ea"/>
            </a:endParaRPr>
          </a:p>
        </p:txBody>
      </p:sp>
    </p:spTree>
    <p:extLst>
      <p:ext uri="{BB962C8B-B14F-4D97-AF65-F5344CB8AC3E}">
        <p14:creationId xmlns:p14="http://schemas.microsoft.com/office/powerpoint/2010/main" val="3429949415"/>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A5B7C525-5036-44FF-AD5A-891BF15F753A}"/>
              </a:ext>
            </a:extLst>
          </p:cNvPr>
          <p:cNvSpPr/>
          <p:nvPr/>
        </p:nvSpPr>
        <p:spPr>
          <a:xfrm>
            <a:off x="421447" y="1152079"/>
            <a:ext cx="4372622" cy="584775"/>
          </a:xfrm>
          <a:prstGeom prst="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pPr>
            <a:r>
              <a:rPr lang="zh-CN" altLang="en-US" sz="3200" b="1" kern="100" dirty="0" smtClean="0">
                <a:solidFill>
                  <a:srgbClr val="000000"/>
                </a:solidFill>
                <a:latin typeface="Times New Roman" panose="02020603050405020304" pitchFamily="18" charset="0"/>
                <a:ea typeface="+mn-ea"/>
                <a:cs typeface="Times New Roman" panose="02020603050405020304" pitchFamily="18" charset="0"/>
              </a:rPr>
              <a:t> 试题</a:t>
            </a:r>
            <a:r>
              <a:rPr lang="zh-CN" altLang="en-US" sz="3200" b="1" kern="100" dirty="0">
                <a:solidFill>
                  <a:srgbClr val="000000"/>
                </a:solidFill>
                <a:latin typeface="Times New Roman" panose="02020603050405020304" pitchFamily="18" charset="0"/>
                <a:ea typeface="+mn-ea"/>
                <a:cs typeface="Times New Roman" panose="02020603050405020304" pitchFamily="18" charset="0"/>
              </a:rPr>
              <a:t>预估</a:t>
            </a:r>
            <a:r>
              <a:rPr lang="zh-CN" altLang="en-US" sz="3200" b="1" kern="100" dirty="0" smtClean="0">
                <a:solidFill>
                  <a:srgbClr val="000000"/>
                </a:solidFill>
                <a:latin typeface="Times New Roman" panose="02020603050405020304" pitchFamily="18" charset="0"/>
                <a:ea typeface="+mn-ea"/>
                <a:cs typeface="Times New Roman" panose="02020603050405020304" pitchFamily="18" charset="0"/>
              </a:rPr>
              <a:t>难度： </a:t>
            </a:r>
            <a:r>
              <a:rPr lang="en-US" altLang="zh-CN" sz="3200" b="1" kern="100" dirty="0" smtClean="0">
                <a:solidFill>
                  <a:srgbClr val="000000"/>
                </a:solidFill>
                <a:latin typeface="Times New Roman" panose="02020603050405020304" pitchFamily="18" charset="0"/>
                <a:cs typeface="Times New Roman" panose="02020603050405020304" pitchFamily="18" charset="0"/>
              </a:rPr>
              <a:t>0.6</a:t>
            </a:r>
            <a:endParaRPr lang="en-US" altLang="zh-CN" sz="3200" b="1" kern="100" dirty="0">
              <a:solidFill>
                <a:srgbClr val="000000"/>
              </a:solidFill>
              <a:latin typeface="Times New Roman" panose="02020603050405020304" pitchFamily="18" charset="0"/>
              <a:ea typeface="+mn-ea"/>
              <a:cs typeface="Times New Roman" panose="02020603050405020304" pitchFamily="18" charset="0"/>
            </a:endParaRPr>
          </a:p>
        </p:txBody>
      </p:sp>
      <p:sp>
        <p:nvSpPr>
          <p:cNvPr id="6" name="矩形 5">
            <a:extLst>
              <a:ext uri="{FF2B5EF4-FFF2-40B4-BE49-F238E27FC236}">
                <a16:creationId xmlns:a16="http://schemas.microsoft.com/office/drawing/2014/main" id="{324DB029-F67D-4B1C-B0E3-4E8CE59B4B7C}"/>
              </a:ext>
            </a:extLst>
          </p:cNvPr>
          <p:cNvSpPr/>
          <p:nvPr/>
        </p:nvSpPr>
        <p:spPr>
          <a:xfrm>
            <a:off x="421447" y="1988225"/>
            <a:ext cx="4372622" cy="584775"/>
          </a:xfrm>
          <a:prstGeom prst="rect">
            <a:avLst/>
          </a:prstGeom>
          <a:noFill/>
          <a:ln>
            <a:solidFill>
              <a:schemeClr val="bg1">
                <a:lumMod val="6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eaLnBrk="1" fontAlgn="auto" hangingPunct="1">
              <a:spcBef>
                <a:spcPts val="0"/>
              </a:spcBef>
              <a:spcAft>
                <a:spcPts val="0"/>
              </a:spcAft>
              <a:buFont typeface="Wingdings" panose="05000000000000000000" pitchFamily="2" charset="2"/>
              <a:buChar char="u"/>
            </a:pPr>
            <a:r>
              <a:rPr lang="zh-CN" altLang="en-US" sz="3200" b="1" kern="100" dirty="0" smtClean="0">
                <a:solidFill>
                  <a:srgbClr val="000000"/>
                </a:solidFill>
                <a:latin typeface="Times New Roman" panose="02020603050405020304" pitchFamily="18" charset="0"/>
                <a:ea typeface="+mn-ea"/>
                <a:cs typeface="Times New Roman" panose="02020603050405020304" pitchFamily="18" charset="0"/>
              </a:rPr>
              <a:t> 试题</a:t>
            </a:r>
            <a:r>
              <a:rPr lang="zh-CN" altLang="en-US" sz="3200" b="1" kern="100" dirty="0">
                <a:solidFill>
                  <a:srgbClr val="000000"/>
                </a:solidFill>
                <a:latin typeface="Times New Roman" panose="02020603050405020304" pitchFamily="18" charset="0"/>
                <a:ea typeface="+mn-ea"/>
                <a:cs typeface="Times New Roman" panose="02020603050405020304" pitchFamily="18" charset="0"/>
              </a:rPr>
              <a:t>实测情况分析</a:t>
            </a:r>
            <a:endParaRPr lang="en-US" altLang="zh-CN" sz="3200" b="1" kern="100" dirty="0">
              <a:solidFill>
                <a:srgbClr val="000000"/>
              </a:solidFill>
              <a:latin typeface="Times New Roman" panose="02020603050405020304" pitchFamily="18" charset="0"/>
              <a:ea typeface="+mn-ea"/>
              <a:cs typeface="Times New Roman" panose="02020603050405020304" pitchFamily="18" charset="0"/>
            </a:endParaRPr>
          </a:p>
        </p:txBody>
      </p:sp>
      <p:grpSp>
        <p:nvGrpSpPr>
          <p:cNvPr id="7" name="组合 6"/>
          <p:cNvGrpSpPr/>
          <p:nvPr/>
        </p:nvGrpSpPr>
        <p:grpSpPr>
          <a:xfrm>
            <a:off x="421447" y="3001097"/>
            <a:ext cx="11531067" cy="1987443"/>
            <a:chOff x="421447" y="3001097"/>
            <a:chExt cx="11531067" cy="1987443"/>
          </a:xfrm>
        </p:grpSpPr>
        <p:pic>
          <p:nvPicPr>
            <p:cNvPr id="5" name="图片 4">
              <a:extLst>
                <a:ext uri="{FF2B5EF4-FFF2-40B4-BE49-F238E27FC236}">
                  <a16:creationId xmlns:a16="http://schemas.microsoft.com/office/drawing/2014/main" id="{E9DA257A-B41E-4A1F-88F1-FCC0DC3E3C8B}"/>
                </a:ext>
              </a:extLst>
            </p:cNvPr>
            <p:cNvPicPr>
              <a:picLocks noChangeAspect="1"/>
            </p:cNvPicPr>
            <p:nvPr/>
          </p:nvPicPr>
          <p:blipFill rotWithShape="1">
            <a:blip r:embed="rId2"/>
            <a:srcRect b="77386"/>
            <a:stretch/>
          </p:blipFill>
          <p:spPr>
            <a:xfrm>
              <a:off x="421447" y="3001097"/>
              <a:ext cx="11397754" cy="447497"/>
            </a:xfrm>
            <a:prstGeom prst="rect">
              <a:avLst/>
            </a:prstGeom>
          </p:spPr>
        </p:pic>
        <p:pic>
          <p:nvPicPr>
            <p:cNvPr id="4" name="图片 3"/>
            <p:cNvPicPr>
              <a:picLocks noChangeAspect="1"/>
            </p:cNvPicPr>
            <p:nvPr/>
          </p:nvPicPr>
          <p:blipFill>
            <a:blip r:embed="rId3"/>
            <a:stretch>
              <a:fillRect/>
            </a:stretch>
          </p:blipFill>
          <p:spPr>
            <a:xfrm>
              <a:off x="486761" y="3448594"/>
              <a:ext cx="11465753" cy="1539946"/>
            </a:xfrm>
            <a:prstGeom prst="rect">
              <a:avLst/>
            </a:prstGeom>
          </p:spPr>
        </p:pic>
      </p:grpSp>
      <p:sp>
        <p:nvSpPr>
          <p:cNvPr id="8" name="矩形 7"/>
          <p:cNvSpPr/>
          <p:nvPr/>
        </p:nvSpPr>
        <p:spPr>
          <a:xfrm>
            <a:off x="0" y="92590"/>
            <a:ext cx="5799909" cy="900187"/>
          </a:xfrm>
          <a:prstGeom prst="rect">
            <a:avLst/>
          </a:prstGeom>
          <a:solidFill>
            <a:srgbClr val="DFE3EE">
              <a:alpha val="50000"/>
            </a:srgbClr>
          </a:soli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lstStyle>
            <a:lvl1pPr indent="180975" defTabSz="607695">
              <a:defRPr>
                <a:solidFill>
                  <a:schemeClr val="tx1"/>
                </a:solidFill>
                <a:latin typeface="Arial" panose="020B0604020202020204" pitchFamily="34" charset="0"/>
                <a:ea typeface="宋体" panose="02010600030101010101" pitchFamily="2" charset="-122"/>
              </a:defRPr>
            </a:lvl1pPr>
            <a:lvl2pPr marL="742950" indent="-285750" defTabSz="607695">
              <a:defRPr>
                <a:solidFill>
                  <a:schemeClr val="tx1"/>
                </a:solidFill>
                <a:latin typeface="Arial" panose="020B0604020202020204" pitchFamily="34" charset="0"/>
                <a:ea typeface="宋体" panose="02010600030101010101" pitchFamily="2" charset="-122"/>
              </a:defRPr>
            </a:lvl2pPr>
            <a:lvl3pPr marL="1143000" indent="-228600" defTabSz="607695">
              <a:defRPr>
                <a:solidFill>
                  <a:schemeClr val="tx1"/>
                </a:solidFill>
                <a:latin typeface="Arial" panose="020B0604020202020204" pitchFamily="34" charset="0"/>
                <a:ea typeface="宋体" panose="02010600030101010101" pitchFamily="2" charset="-122"/>
              </a:defRPr>
            </a:lvl3pPr>
            <a:lvl4pPr marL="1600200" indent="-228600" defTabSz="607695">
              <a:defRPr>
                <a:solidFill>
                  <a:schemeClr val="tx1"/>
                </a:solidFill>
                <a:latin typeface="Arial" panose="020B0604020202020204" pitchFamily="34" charset="0"/>
                <a:ea typeface="宋体" panose="02010600030101010101" pitchFamily="2" charset="-122"/>
              </a:defRPr>
            </a:lvl4pPr>
            <a:lvl5pPr marL="2057400" indent="-228600" defTabSz="607695">
              <a:defRPr>
                <a:solidFill>
                  <a:schemeClr val="tx1"/>
                </a:solidFill>
                <a:latin typeface="Arial" panose="020B0604020202020204" pitchFamily="34" charset="0"/>
                <a:ea typeface="宋体" panose="02010600030101010101" pitchFamily="2" charset="-122"/>
              </a:defRPr>
            </a:lvl5pPr>
            <a:lvl6pPr marL="25146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07695"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spcAft>
                <a:spcPts val="600"/>
              </a:spcAft>
              <a:defRPr/>
            </a:pPr>
            <a:r>
              <a:rPr lang="en-US" altLang="zh-CN" sz="3600" b="1" dirty="0"/>
              <a:t>Part </a:t>
            </a:r>
            <a:r>
              <a:rPr lang="en-US" altLang="zh-CN" sz="3600" b="1" dirty="0" smtClean="0"/>
              <a:t>3 </a:t>
            </a:r>
            <a:r>
              <a:rPr lang="zh-CN" altLang="en-US" sz="3600" b="1" dirty="0" smtClean="0">
                <a:latin typeface="微软雅黑" panose="020B0503020204020204" pitchFamily="34" charset="-122"/>
                <a:ea typeface="微软雅黑" panose="020B0503020204020204" pitchFamily="34" charset="-122"/>
              </a:rPr>
              <a:t>原创题解读</a:t>
            </a:r>
            <a:endParaRPr lang="zh-CN" altLang="en-US" sz="3600" b="1" dirty="0">
              <a:latin typeface="微软雅黑" panose="020B0503020204020204" pitchFamily="34" charset="-122"/>
              <a:ea typeface="微软雅黑" panose="020B0503020204020204" pitchFamily="34" charset="-122"/>
              <a:sym typeface="+mn-ea"/>
            </a:endParaRPr>
          </a:p>
        </p:txBody>
      </p:sp>
      <p:sp>
        <p:nvSpPr>
          <p:cNvPr id="9" name="矩形 8"/>
          <p:cNvSpPr/>
          <p:nvPr/>
        </p:nvSpPr>
        <p:spPr bwMode="auto">
          <a:xfrm>
            <a:off x="421447" y="2991394"/>
            <a:ext cx="11518004" cy="2103120"/>
          </a:xfrm>
          <a:prstGeom prst="rect">
            <a:avLst/>
          </a:prstGeom>
          <a:noFill/>
          <a:ln w="28575" cap="flat" cmpd="sng" algn="ctr">
            <a:solidFill>
              <a:srgbClr val="0070C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Tree>
    <p:extLst>
      <p:ext uri="{BB962C8B-B14F-4D97-AF65-F5344CB8AC3E}">
        <p14:creationId xmlns:p14="http://schemas.microsoft.com/office/powerpoint/2010/main" val="2587771022"/>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57" name="Text Box 13">
            <a:extLst/>
          </p:cNvPr>
          <p:cNvSpPr txBox="1">
            <a:spLocks noChangeArrowheads="1"/>
          </p:cNvSpPr>
          <p:nvPr/>
        </p:nvSpPr>
        <p:spPr bwMode="auto">
          <a:xfrm>
            <a:off x="6527800" y="4941888"/>
            <a:ext cx="3549650" cy="460375"/>
          </a:xfrm>
          <a:prstGeom prst="rect">
            <a:avLst/>
          </a:prstGeom>
          <a:noFill/>
          <a:ln w="9525" algn="ctr">
            <a:noFill/>
            <a:miter lim="800000"/>
          </a:ln>
          <a:effectLst>
            <a:prstShdw prst="shdw17" dist="17961" dir="2700000">
              <a:schemeClr val="accent1">
                <a:gamma/>
                <a:shade val="60000"/>
                <a:invGamma/>
              </a:schemeClr>
            </a:prstShdw>
          </a:effectLst>
        </p:spPr>
        <p:txBody>
          <a:bodyPr wrap="none">
            <a:spAutoFit/>
          </a:bodyPr>
          <a:lstStyle/>
          <a:p>
            <a:pPr>
              <a:defRPr/>
            </a:pPr>
            <a:r>
              <a:rPr lang="zh-CN" altLang="en-US" sz="2400" b="1" dirty="0">
                <a:solidFill>
                  <a:schemeClr val="bg1"/>
                </a:solidFill>
                <a:ea typeface="黑体" panose="02010609060101010101" pitchFamily="49" charset="-122"/>
              </a:rPr>
              <a:t>压强平衡常数的相关计算</a:t>
            </a:r>
          </a:p>
        </p:txBody>
      </p:sp>
      <p:sp>
        <p:nvSpPr>
          <p:cNvPr id="12" name="矩形 11">
            <a:extLst/>
          </p:cNvPr>
          <p:cNvSpPr/>
          <p:nvPr/>
        </p:nvSpPr>
        <p:spPr>
          <a:xfrm>
            <a:off x="3762988" y="2214554"/>
            <a:ext cx="5005705" cy="1753235"/>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a:defRPr/>
            </a:pPr>
            <a:r>
              <a:rPr lang="zh-CN" altLang="en-US" sz="5400" b="1" dirty="0">
                <a:ln w="18000">
                  <a:solidFill>
                    <a:srgbClr val="FF0066"/>
                  </a:solidFill>
                  <a:prstDash val="solid"/>
                  <a:miter lim="800000"/>
                </a:ln>
                <a:noFill/>
                <a:effectLst>
                  <a:outerShdw blurRad="25500" dist="23000" dir="7020000" algn="tl">
                    <a:srgbClr val="000000">
                      <a:alpha val="50000"/>
                    </a:srgbClr>
                  </a:outerShdw>
                </a:effectLst>
              </a:rPr>
              <a:t>谢谢您的聆听！</a:t>
            </a:r>
            <a:endParaRPr lang="en-US" altLang="zh-CN" sz="5400" b="1" dirty="0">
              <a:ln w="18000">
                <a:solidFill>
                  <a:srgbClr val="FF0066"/>
                </a:solidFill>
                <a:prstDash val="solid"/>
                <a:miter lim="800000"/>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a:p>
            <a:pPr algn="ctr">
              <a:defRPr/>
            </a:pPr>
            <a:r>
              <a:rPr lang="zh-CN" altLang="en-US" sz="5400" b="1" dirty="0">
                <a:ln w="18000">
                  <a:solidFill>
                    <a:srgbClr val="FF0066"/>
                  </a:solidFill>
                  <a:prstDash val="solid"/>
                  <a:miter lim="800000"/>
                </a:ln>
                <a:noFill/>
                <a:effectLst>
                  <a:outerShdw blurRad="25500" dist="23000" dir="7020000" algn="tl">
                    <a:srgbClr val="000000">
                      <a:alpha val="50000"/>
                    </a:srgbClr>
                  </a:outerShdw>
                </a:effectLst>
              </a:rPr>
              <a:t>恳请指正！</a:t>
            </a:r>
          </a:p>
        </p:txBody>
      </p:sp>
    </p:spTree>
    <p:extLst>
      <p:ext uri="{BB962C8B-B14F-4D97-AF65-F5344CB8AC3E}">
        <p14:creationId xmlns:p14="http://schemas.microsoft.com/office/powerpoint/2010/main" val="1642319787"/>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主题2">
  <a:themeElements>
    <a:clrScheme name="常用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常用">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17961" dir="2700000" algn="ctr" rotWithShape="0">
            <a:schemeClr val="tx1">
              <a:gamma/>
              <a:shade val="60000"/>
              <a:invGamma/>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17961" dir="2700000" algn="ctr" rotWithShape="0">
            <a:schemeClr val="tx1">
              <a:gamma/>
              <a:shade val="60000"/>
              <a:invGamma/>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txDef>
      <a:spPr>
        <a:solidFill>
          <a:schemeClr val="accent1">
            <a:lumMod val="75000"/>
          </a:schemeClr>
        </a:solidFill>
        <a:ln w="9525">
          <a:noFill/>
        </a:ln>
      </a:spPr>
      <a:bodyPr wrap="square">
        <a:spAutoFit/>
      </a:bodyPr>
      <a:lstStyle>
        <a:defPPr>
          <a:defRPr sz="2400" b="1" dirty="0">
            <a:latin typeface="Times New Roman" panose="02020603050405020304" pitchFamily="18" charset="0"/>
            <a:cs typeface="Times New Roman" panose="02020603050405020304" pitchFamily="18" charset="0"/>
          </a:defRPr>
        </a:defPPr>
      </a:lstStyle>
    </a:txDef>
  </a:objectDefaults>
  <a:extraClrSchemeLst>
    <a:extraClrScheme>
      <a:clrScheme name="常用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常用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常用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常用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常用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常用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常用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常用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常用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常用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常用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常用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主题2" id="{CA740DAF-0150-4FDA-994F-E97F7B49893C}" vid="{15B5FDC6-21BD-4F20-BEEB-B8ECBE82FEA0}"/>
    </a:ext>
  </a:extLst>
</a:theme>
</file>

<file path=ppt/theme/theme2.xml><?xml version="1.0" encoding="utf-8"?>
<a:theme xmlns:a="http://schemas.openxmlformats.org/drawingml/2006/main" name="自定义设计方案">
  <a:themeElements>
    <a:clrScheme name="Office">
      <a:dk1>
        <a:sysClr val="windowText" lastClr="000000"/>
      </a:dk1>
      <a:lt1>
        <a:sysClr val="window" lastClr="CCE8C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主题1">
  <a:themeElements>
    <a:clrScheme name="常用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常用">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17961" dir="2700000" algn="ctr" rotWithShape="0">
            <a:schemeClr val="tx1">
              <a:gamma/>
              <a:shade val="60000"/>
              <a:invGamma/>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17961" dir="2700000" algn="ctr" rotWithShape="0">
            <a:schemeClr val="tx1">
              <a:gamma/>
              <a:shade val="60000"/>
              <a:invGamma/>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常用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常用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常用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常用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常用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常用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常用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常用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常用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常用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常用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常用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主题​​">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主题2</Template>
  <TotalTime>381</TotalTime>
  <Words>6898</Words>
  <Application>Microsoft Office PowerPoint</Application>
  <PresentationFormat>宽屏</PresentationFormat>
  <Paragraphs>576</Paragraphs>
  <Slides>39</Slides>
  <Notes>9</Notes>
  <HiddenSlides>0</HiddenSlides>
  <MMClips>0</MMClips>
  <ScaleCrop>false</ScaleCrop>
  <HeadingPairs>
    <vt:vector size="6" baseType="variant">
      <vt:variant>
        <vt:lpstr>已用的字体</vt:lpstr>
      </vt:variant>
      <vt:variant>
        <vt:i4>10</vt:i4>
      </vt:variant>
      <vt:variant>
        <vt:lpstr>主题</vt:lpstr>
      </vt:variant>
      <vt:variant>
        <vt:i4>3</vt:i4>
      </vt:variant>
      <vt:variant>
        <vt:lpstr>幻灯片标题</vt:lpstr>
      </vt:variant>
      <vt:variant>
        <vt:i4>39</vt:i4>
      </vt:variant>
    </vt:vector>
  </HeadingPairs>
  <TitlesOfParts>
    <vt:vector size="52" baseType="lpstr">
      <vt:lpstr>等线</vt:lpstr>
      <vt:lpstr>等线 Light</vt:lpstr>
      <vt:lpstr>黑体</vt:lpstr>
      <vt:lpstr>楷体</vt:lpstr>
      <vt:lpstr>宋体</vt:lpstr>
      <vt:lpstr>微软雅黑</vt:lpstr>
      <vt:lpstr>Arial</vt:lpstr>
      <vt:lpstr>Calibri</vt:lpstr>
      <vt:lpstr>Times New Roman</vt:lpstr>
      <vt:lpstr>Wingdings</vt:lpstr>
      <vt:lpstr>主题2</vt:lpstr>
      <vt:lpstr>自定义设计方案</vt:lpstr>
      <vt:lpstr>1_主题1</vt:lpstr>
      <vt:lpstr>双流区第四届高考模拟试题命题说题竞赛 双流中学原创题解读</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双流区第四届高考模拟试题命题说题竞赛 双流中学原创题解读</dc:title>
  <dc:creator>AutoBVT</dc:creator>
  <cp:lastModifiedBy>z</cp:lastModifiedBy>
  <cp:revision>49</cp:revision>
  <dcterms:created xsi:type="dcterms:W3CDTF">2019-03-14T05:00:22Z</dcterms:created>
  <dcterms:modified xsi:type="dcterms:W3CDTF">2019-03-16T02:23:01Z</dcterms:modified>
</cp:coreProperties>
</file>